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34"/>
  </p:notesMasterIdLst>
  <p:sldIdLst>
    <p:sldId id="256" r:id="rId2"/>
    <p:sldId id="257" r:id="rId3"/>
    <p:sldId id="259" r:id="rId4"/>
    <p:sldId id="260" r:id="rId5"/>
    <p:sldId id="328" r:id="rId6"/>
    <p:sldId id="332" r:id="rId7"/>
    <p:sldId id="351" r:id="rId8"/>
    <p:sldId id="331" r:id="rId9"/>
    <p:sldId id="346" r:id="rId10"/>
    <p:sldId id="329" r:id="rId11"/>
    <p:sldId id="342" r:id="rId12"/>
    <p:sldId id="333" r:id="rId13"/>
    <p:sldId id="343" r:id="rId14"/>
    <p:sldId id="349" r:id="rId15"/>
    <p:sldId id="338" r:id="rId16"/>
    <p:sldId id="336" r:id="rId17"/>
    <p:sldId id="348" r:id="rId18"/>
    <p:sldId id="319" r:id="rId19"/>
    <p:sldId id="318" r:id="rId20"/>
    <p:sldId id="320" r:id="rId21"/>
    <p:sldId id="324" r:id="rId22"/>
    <p:sldId id="337" r:id="rId23"/>
    <p:sldId id="339" r:id="rId24"/>
    <p:sldId id="347" r:id="rId25"/>
    <p:sldId id="350" r:id="rId26"/>
    <p:sldId id="340" r:id="rId27"/>
    <p:sldId id="345" r:id="rId28"/>
    <p:sldId id="321" r:id="rId29"/>
    <p:sldId id="341" r:id="rId30"/>
    <p:sldId id="334" r:id="rId31"/>
    <p:sldId id="344" r:id="rId32"/>
    <p:sldId id="335"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Play" panose="020B0604020202020204" charset="0"/>
      <p:regular r:id="rId39"/>
      <p:bold r:id="rId40"/>
    </p:embeddedFont>
    <p:embeddedFont>
      <p:font typeface="Source Sans Pro" panose="020B0503030403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11">
          <p15:clr>
            <a:srgbClr val="EA4335"/>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D5"/>
    <a:srgbClr val="FFC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6426E3-CD92-45FC-BB1A-920B7FA00E5D}">
  <a:tblStyle styleId="{7B6426E3-CD92-45FC-BB1A-920B7FA00E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snapToGrid="0">
      <p:cViewPr varScale="1">
        <p:scale>
          <a:sx n="106" d="100"/>
          <a:sy n="106" d="100"/>
        </p:scale>
        <p:origin x="802" y="216"/>
      </p:cViewPr>
      <p:guideLst>
        <p:guide pos="5311"/>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90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402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054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239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844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653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130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572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840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44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850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669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965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901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441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415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158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165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883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60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231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121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493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990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259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34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137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02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a:endParaRPr/>
          </a:p>
        </p:txBody>
      </p:sp>
      <p:sp>
        <p:nvSpPr>
          <p:cNvPr id="10" name="Google Shape;10;p2"/>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a:endParaRPr/>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31" name="Google Shape;31;p2"/>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rot="10800000" flipH="1">
            <a:off x="4980106" y="-10605742"/>
            <a:ext cx="3769563" cy="11358057"/>
            <a:chOff x="-2722250" y="-1079764"/>
            <a:chExt cx="3769563" cy="11358057"/>
          </a:xfrm>
        </p:grpSpPr>
        <p:sp>
          <p:nvSpPr>
            <p:cNvPr id="49" name="Google Shape;49;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65" name="Google Shape;65;p3"/>
          <p:cNvSpPr txBox="1">
            <a:spLocks noGrp="1"/>
          </p:cNvSpPr>
          <p:nvPr>
            <p:ph type="subTitle" idx="1"/>
          </p:nvPr>
        </p:nvSpPr>
        <p:spPr>
          <a:xfrm>
            <a:off x="3137400" y="3519025"/>
            <a:ext cx="28692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66" name="Google Shape;66;p3"/>
          <p:cNvSpPr txBox="1">
            <a:spLocks noGrp="1"/>
          </p:cNvSpPr>
          <p:nvPr>
            <p:ph type="title" idx="2" hasCustomPrompt="1"/>
          </p:nvPr>
        </p:nvSpPr>
        <p:spPr>
          <a:xfrm>
            <a:off x="2206800" y="1223888"/>
            <a:ext cx="4730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92764"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3"/>
          <p:cNvSpPr/>
          <p:nvPr/>
        </p:nvSpPr>
        <p:spPr>
          <a:xfrm rot="-2716073">
            <a:off x="207058"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p:nvPr/>
        </p:nvSpPr>
        <p:spPr>
          <a:xfrm>
            <a:off x="592751"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8083927">
            <a:off x="8055138"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a:off x="8440836"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083927">
            <a:off x="8055150"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0800000">
            <a:off x="8440849"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4"/>
        <p:cNvGrpSpPr/>
        <p:nvPr/>
      </p:nvGrpSpPr>
      <p:grpSpPr>
        <a:xfrm>
          <a:off x="0" y="0"/>
          <a:ext cx="0" cy="0"/>
          <a:chOff x="0" y="0"/>
          <a:chExt cx="0" cy="0"/>
        </a:xfrm>
      </p:grpSpPr>
      <p:sp>
        <p:nvSpPr>
          <p:cNvPr id="535" name="Google Shape;535;p9"/>
          <p:cNvSpPr txBox="1">
            <a:spLocks noGrp="1"/>
          </p:cNvSpPr>
          <p:nvPr>
            <p:ph type="title"/>
          </p:nvPr>
        </p:nvSpPr>
        <p:spPr>
          <a:xfrm>
            <a:off x="2344500" y="1378869"/>
            <a:ext cx="4455000" cy="6282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536" name="Google Shape;536;p9"/>
          <p:cNvSpPr txBox="1">
            <a:spLocks noGrp="1"/>
          </p:cNvSpPr>
          <p:nvPr>
            <p:ph type="subTitle" idx="1"/>
          </p:nvPr>
        </p:nvSpPr>
        <p:spPr>
          <a:xfrm>
            <a:off x="2549400" y="2544981"/>
            <a:ext cx="4045200" cy="120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a:endParaRPr/>
          </a:p>
        </p:txBody>
      </p:sp>
      <p:sp>
        <p:nvSpPr>
          <p:cNvPr id="537" name="Google Shape;537;p9"/>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538" name="Google Shape;538;p9"/>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539" name="Google Shape;539;p9"/>
          <p:cNvGrpSpPr/>
          <p:nvPr/>
        </p:nvGrpSpPr>
        <p:grpSpPr>
          <a:xfrm flipH="1">
            <a:off x="-2783025" y="2555026"/>
            <a:ext cx="4222888" cy="4088811"/>
            <a:chOff x="8129425" y="2555026"/>
            <a:chExt cx="4222888" cy="4088811"/>
          </a:xfrm>
        </p:grpSpPr>
        <p:sp>
          <p:nvSpPr>
            <p:cNvPr id="540" name="Google Shape;540;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9"/>
          <p:cNvGrpSpPr/>
          <p:nvPr/>
        </p:nvGrpSpPr>
        <p:grpSpPr>
          <a:xfrm flipH="1">
            <a:off x="-2986745" y="907371"/>
            <a:ext cx="3769563" cy="11358057"/>
            <a:chOff x="-2722250" y="-1079764"/>
            <a:chExt cx="3769563" cy="11358057"/>
          </a:xfrm>
        </p:grpSpPr>
        <p:sp>
          <p:nvSpPr>
            <p:cNvPr id="549" name="Google Shape;549;p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9"/>
          <p:cNvGrpSpPr/>
          <p:nvPr/>
        </p:nvGrpSpPr>
        <p:grpSpPr>
          <a:xfrm rot="10800000" flipH="1">
            <a:off x="8591775" y="-1202836"/>
            <a:ext cx="4222888" cy="4088811"/>
            <a:chOff x="8129425" y="2555026"/>
            <a:chExt cx="4222888" cy="4088811"/>
          </a:xfrm>
        </p:grpSpPr>
        <p:sp>
          <p:nvSpPr>
            <p:cNvPr id="564" name="Google Shape;564;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9"/>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9"/>
          <p:cNvGrpSpPr/>
          <p:nvPr/>
        </p:nvGrpSpPr>
        <p:grpSpPr>
          <a:xfrm>
            <a:off x="824987" y="359239"/>
            <a:ext cx="117523" cy="719798"/>
            <a:chOff x="824987" y="359239"/>
            <a:chExt cx="117523" cy="719798"/>
          </a:xfrm>
        </p:grpSpPr>
        <p:sp>
          <p:nvSpPr>
            <p:cNvPr id="574" name="Google Shape;574;p9"/>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9"/>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3" name="Google Shape;583;p9"/>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 name="Google Shape;584;p9"/>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585" name="Google Shape;585;p9"/>
          <p:cNvGrpSpPr/>
          <p:nvPr/>
        </p:nvGrpSpPr>
        <p:grpSpPr>
          <a:xfrm>
            <a:off x="8202950" y="1983213"/>
            <a:ext cx="237939" cy="3223487"/>
            <a:chOff x="8202950" y="1983213"/>
            <a:chExt cx="237939" cy="3223487"/>
          </a:xfrm>
        </p:grpSpPr>
        <p:sp>
          <p:nvSpPr>
            <p:cNvPr id="586" name="Google Shape;586;p9"/>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7" name="Google Shape;587;p9"/>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9" name="Google Shape;589;p9"/>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9"/>
          <p:cNvGrpSpPr/>
          <p:nvPr/>
        </p:nvGrpSpPr>
        <p:grpSpPr>
          <a:xfrm>
            <a:off x="7704114" y="-97112"/>
            <a:ext cx="261061" cy="3913266"/>
            <a:chOff x="7704114" y="-97112"/>
            <a:chExt cx="261061" cy="3913266"/>
          </a:xfrm>
        </p:grpSpPr>
        <p:sp>
          <p:nvSpPr>
            <p:cNvPr id="591" name="Google Shape;591;p9"/>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92" name="Google Shape;592;p9"/>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94" name="Google Shape;594;p9"/>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99"/>
        <p:cNvGrpSpPr/>
        <p:nvPr/>
      </p:nvGrpSpPr>
      <p:grpSpPr>
        <a:xfrm>
          <a:off x="0" y="0"/>
          <a:ext cx="0" cy="0"/>
          <a:chOff x="0" y="0"/>
          <a:chExt cx="0" cy="0"/>
        </a:xfrm>
      </p:grpSpPr>
      <p:sp>
        <p:nvSpPr>
          <p:cNvPr id="800" name="Google Shape;800;p14"/>
          <p:cNvSpPr txBox="1">
            <a:spLocks noGrp="1"/>
          </p:cNvSpPr>
          <p:nvPr>
            <p:ph type="title"/>
          </p:nvPr>
        </p:nvSpPr>
        <p:spPr>
          <a:xfrm>
            <a:off x="1311750" y="3986900"/>
            <a:ext cx="6520500" cy="478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1" name="Google Shape;801;p14"/>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18" name="Google Shape;918;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20" name="Google Shape;920;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3"/>
        <p:cNvGrpSpPr/>
        <p:nvPr/>
      </p:nvGrpSpPr>
      <p:grpSpPr>
        <a:xfrm>
          <a:off x="0" y="0"/>
          <a:ext cx="0" cy="0"/>
          <a:chOff x="0" y="0"/>
          <a:chExt cx="0" cy="0"/>
        </a:xfrm>
      </p:grpSpPr>
      <p:sp>
        <p:nvSpPr>
          <p:cNvPr id="2464" name="Google Shape;2464;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2465" name="Google Shape;2465;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35"/>
          <p:cNvGrpSpPr/>
          <p:nvPr/>
        </p:nvGrpSpPr>
        <p:grpSpPr>
          <a:xfrm rot="10800000" flipH="1">
            <a:off x="8591775" y="-1202836"/>
            <a:ext cx="4222888" cy="4088811"/>
            <a:chOff x="8129425" y="2555026"/>
            <a:chExt cx="4222888" cy="4088811"/>
          </a:xfrm>
        </p:grpSpPr>
        <p:sp>
          <p:nvSpPr>
            <p:cNvPr id="2491" name="Google Shape;2491;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0" name="Google Shape;2510;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4" name="Google Shape;2514;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6" name="Google Shape;2516;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9" name="Google Shape;2519;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21" name="Google Shape;2521;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1" name="Google Shape;2541;p3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4" name="Google Shape;2544;p3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6"/>
          <p:cNvGrpSpPr/>
          <p:nvPr/>
        </p:nvGrpSpPr>
        <p:grpSpPr>
          <a:xfrm rot="-5400000" flipH="1">
            <a:off x="14326746" y="-8155174"/>
            <a:ext cx="5570272" cy="18162622"/>
            <a:chOff x="-3170262" y="3452177"/>
            <a:chExt cx="3721951" cy="12135923"/>
          </a:xfrm>
        </p:grpSpPr>
        <p:sp>
          <p:nvSpPr>
            <p:cNvPr id="2564" name="Google Shape;2564;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4" name="Google Shape;2624;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5" name="Google Shape;2625;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81" r:id="rId8"/>
    <p:sldLayoutId id="214748368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637"/>
        <p:cNvGrpSpPr/>
        <p:nvPr/>
      </p:nvGrpSpPr>
      <p:grpSpPr>
        <a:xfrm>
          <a:off x="0" y="0"/>
          <a:ext cx="0" cy="0"/>
          <a:chOff x="0" y="0"/>
          <a:chExt cx="0" cy="0"/>
        </a:xfrm>
      </p:grpSpPr>
      <p:sp>
        <p:nvSpPr>
          <p:cNvPr id="2638" name="Google Shape;2638;p40"/>
          <p:cNvSpPr txBox="1">
            <a:spLocks noGrp="1"/>
          </p:cNvSpPr>
          <p:nvPr>
            <p:ph type="ctrTitle"/>
          </p:nvPr>
        </p:nvSpPr>
        <p:spPr>
          <a:xfrm>
            <a:off x="953731" y="1425236"/>
            <a:ext cx="7275869" cy="2152892"/>
          </a:xfrm>
          <a:prstGeom prst="rect">
            <a:avLst/>
          </a:prstGeom>
        </p:spPr>
        <p:txBody>
          <a:bodyPr spcFirstLastPara="1" wrap="square" lIns="91425" tIns="91425" rIns="91425" bIns="91425" anchor="t" anchorCtr="0">
            <a:noAutofit/>
          </a:bodyPr>
          <a:lstStyle/>
          <a:p>
            <a:r>
              <a:rPr lang="vi-VN" sz="1900" b="1" dirty="0">
                <a:solidFill>
                  <a:schemeClr val="tx1"/>
                </a:solidFill>
                <a:effectLst/>
                <a:latin typeface="Play" panose="020B0604020202020204" charset="0"/>
                <a:ea typeface="Calibri" panose="020F0502020204030204" pitchFamily="34" charset="0"/>
              </a:rPr>
              <a:t>CUỘC THI</a:t>
            </a:r>
            <a:br>
              <a:rPr lang="vi-VN" sz="1900" dirty="0">
                <a:solidFill>
                  <a:schemeClr val="tx1"/>
                </a:solidFill>
                <a:effectLst/>
                <a:latin typeface="Play" panose="020B0604020202020204" charset="0"/>
                <a:ea typeface="Calibri" panose="020F0502020204030204" pitchFamily="34" charset="0"/>
              </a:rPr>
            </a:br>
            <a:r>
              <a:rPr lang="vi-VN" sz="1800" b="1" dirty="0">
                <a:solidFill>
                  <a:srgbClr val="000000"/>
                </a:solidFill>
                <a:effectLst/>
                <a:latin typeface="Play" panose="020B0604020202020204" charset="0"/>
                <a:ea typeface="Calibri" panose="020F0502020204030204" pitchFamily="34" charset="0"/>
              </a:rPr>
              <a:t> HỌC THUẬT “KHOA HỌC - SÁNG TẠO - CÔNG NGHỆ LẦN 1” </a:t>
            </a:r>
            <a:br>
              <a:rPr lang="en-US" sz="1800" b="1" dirty="0">
                <a:solidFill>
                  <a:srgbClr val="000000"/>
                </a:solidFill>
                <a:effectLst/>
                <a:latin typeface="Play" panose="020B0604020202020204" charset="0"/>
                <a:ea typeface="Calibri" panose="020F0502020204030204" pitchFamily="34" charset="0"/>
              </a:rPr>
            </a:br>
            <a:r>
              <a:rPr lang="vi-VN" sz="1800" b="1" dirty="0">
                <a:solidFill>
                  <a:srgbClr val="000000"/>
                </a:solidFill>
                <a:effectLst/>
                <a:latin typeface="Play" panose="020B0604020202020204" charset="0"/>
                <a:ea typeface="Calibri" panose="020F0502020204030204" pitchFamily="34" charset="0"/>
              </a:rPr>
              <a:t>KHOA CÔNG NGHỆ THÔNG TIN NĂM 2022</a:t>
            </a:r>
            <a:br>
              <a:rPr lang="vi-VN" sz="18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br>
            <a:br>
              <a:rPr lang="vi-VN" sz="18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br>
            <a:r>
              <a:rPr lang="en-US" sz="1800" dirty="0" err="1">
                <a:solidFill>
                  <a:schemeClr val="tx1"/>
                </a:solidFill>
                <a:latin typeface="Play" panose="020B0604020202020204" charset="0"/>
                <a:ea typeface="Calibri" panose="020F0502020204030204" pitchFamily="34" charset="0"/>
                <a:cs typeface="Arial" panose="020B0604020202020204" pitchFamily="34" charset="0"/>
              </a:rPr>
              <a:t>ĐỀ</a:t>
            </a:r>
            <a:r>
              <a:rPr lang="en-US" sz="1800" dirty="0">
                <a:solidFill>
                  <a:schemeClr val="tx1"/>
                </a:solidFill>
                <a:latin typeface="Play" panose="020B0604020202020204" charset="0"/>
                <a:ea typeface="Calibri" panose="020F0502020204030204" pitchFamily="34" charset="0"/>
                <a:cs typeface="Arial" panose="020B0604020202020204" pitchFamily="34" charset="0"/>
              </a:rPr>
              <a:t> </a:t>
            </a:r>
            <a:r>
              <a:rPr lang="en-US" sz="1800" dirty="0" err="1">
                <a:solidFill>
                  <a:schemeClr val="tx1"/>
                </a:solidFill>
                <a:latin typeface="Play" panose="020B0604020202020204" charset="0"/>
                <a:ea typeface="Calibri" panose="020F0502020204030204" pitchFamily="34" charset="0"/>
                <a:cs typeface="Arial" panose="020B0604020202020204" pitchFamily="34" charset="0"/>
              </a:rPr>
              <a:t>TÀI</a:t>
            </a:r>
            <a:r>
              <a:rPr lang="en-US" sz="1800" dirty="0">
                <a:solidFill>
                  <a:schemeClr val="tx1"/>
                </a:solidFill>
                <a:latin typeface="Play" panose="020B0604020202020204" charset="0"/>
                <a:ea typeface="Calibri" panose="020F0502020204030204" pitchFamily="34" charset="0"/>
                <a:cs typeface="Arial" panose="020B0604020202020204" pitchFamily="34" charset="0"/>
              </a:rPr>
              <a:t>: </a:t>
            </a:r>
            <a:r>
              <a:rPr lang="en-US" sz="1800" b="1" dirty="0" err="1">
                <a:solidFill>
                  <a:schemeClr val="tx1"/>
                </a:solidFill>
                <a:effectLst/>
                <a:latin typeface="Play" panose="020B0604020202020204" charset="0"/>
                <a:ea typeface="Calibri" panose="020F0502020204030204" pitchFamily="34" charset="0"/>
              </a:rPr>
              <a:t>NGHIÊN</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CỨU</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NHU</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CẦU</a:t>
            </a:r>
            <a:r>
              <a:rPr lang="en-US" sz="1800" b="1" dirty="0">
                <a:solidFill>
                  <a:schemeClr val="tx1"/>
                </a:solidFill>
                <a:effectLst/>
                <a:latin typeface="Play" panose="020B0604020202020204" charset="0"/>
                <a:ea typeface="Calibri" panose="020F0502020204030204" pitchFamily="34" charset="0"/>
              </a:rPr>
              <a:t> THEO </a:t>
            </a:r>
            <a:r>
              <a:rPr lang="en-US" sz="1800" b="1" dirty="0" err="1">
                <a:solidFill>
                  <a:schemeClr val="tx1"/>
                </a:solidFill>
                <a:effectLst/>
                <a:latin typeface="Play" panose="020B0604020202020204" charset="0"/>
                <a:ea typeface="Calibri" panose="020F0502020204030204" pitchFamily="34" charset="0"/>
              </a:rPr>
              <a:t>DÕI</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VỊ</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TRÍ</a:t>
            </a:r>
            <a:r>
              <a:rPr lang="en-US" sz="1800" b="1" dirty="0">
                <a:solidFill>
                  <a:schemeClr val="tx1"/>
                </a:solidFill>
                <a:effectLst/>
                <a:latin typeface="Play" panose="020B0604020202020204" charset="0"/>
                <a:ea typeface="Calibri" panose="020F0502020204030204" pitchFamily="34" charset="0"/>
              </a:rPr>
              <a:t> – </a:t>
            </a:r>
            <a:r>
              <a:rPr lang="en-US" sz="1800" b="1" dirty="0" err="1">
                <a:solidFill>
                  <a:schemeClr val="tx1"/>
                </a:solidFill>
                <a:effectLst/>
                <a:latin typeface="Play" panose="020B0604020202020204" charset="0"/>
                <a:ea typeface="Calibri" panose="020F0502020204030204" pitchFamily="34" charset="0"/>
              </a:rPr>
              <a:t>SỨC</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KHỎE</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NGƯỜI</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THÂN</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VÀ</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GIẢI</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PHÁP</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HỘP</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ĐEN</a:t>
            </a:r>
            <a:r>
              <a:rPr lang="en-US" sz="1800" b="1" dirty="0">
                <a:solidFill>
                  <a:schemeClr val="tx1"/>
                </a:solidFill>
                <a:effectLst/>
                <a:latin typeface="Play" panose="020B0604020202020204" charset="0"/>
                <a:ea typeface="Calibri" panose="020F0502020204030204" pitchFamily="34" charset="0"/>
              </a:rPr>
              <a:t> - </a:t>
            </a:r>
            <a:r>
              <a:rPr lang="en-US" sz="1800" b="1" dirty="0" err="1">
                <a:solidFill>
                  <a:schemeClr val="tx1"/>
                </a:solidFill>
                <a:effectLst/>
                <a:latin typeface="Play" panose="020B0604020202020204" charset="0"/>
                <a:ea typeface="Calibri" panose="020F0502020204030204" pitchFamily="34" charset="0"/>
              </a:rPr>
              <a:t>VÒNG</a:t>
            </a:r>
            <a:r>
              <a:rPr lang="en-US" sz="1800" b="1" dirty="0">
                <a:solidFill>
                  <a:schemeClr val="tx1"/>
                </a:solidFill>
                <a:effectLst/>
                <a:latin typeface="Play" panose="020B0604020202020204" charset="0"/>
                <a:ea typeface="Calibri" panose="020F0502020204030204" pitchFamily="34" charset="0"/>
              </a:rPr>
              <a:t> TAY </a:t>
            </a:r>
            <a:r>
              <a:rPr lang="en-US" sz="1800" b="1" dirty="0" err="1">
                <a:solidFill>
                  <a:schemeClr val="tx1"/>
                </a:solidFill>
                <a:effectLst/>
                <a:latin typeface="Play" panose="020B0604020202020204" charset="0"/>
                <a:ea typeface="Calibri" panose="020F0502020204030204" pitchFamily="34" charset="0"/>
              </a:rPr>
              <a:t>THÔNG</a:t>
            </a:r>
            <a:r>
              <a:rPr lang="en-US" sz="1800" b="1" dirty="0">
                <a:solidFill>
                  <a:schemeClr val="tx1"/>
                </a:solidFill>
                <a:effectLst/>
                <a:latin typeface="Play" panose="020B0604020202020204" charset="0"/>
                <a:ea typeface="Calibri" panose="020F0502020204030204" pitchFamily="34" charset="0"/>
              </a:rPr>
              <a:t> MINH” </a:t>
            </a:r>
            <a:r>
              <a:rPr lang="en-US" sz="1800" b="1" dirty="0" err="1">
                <a:solidFill>
                  <a:schemeClr val="tx1"/>
                </a:solidFill>
                <a:effectLst/>
                <a:latin typeface="Play" panose="020B0604020202020204" charset="0"/>
                <a:ea typeface="Calibri" panose="020F0502020204030204" pitchFamily="34" charset="0"/>
              </a:rPr>
              <a:t>TRONG</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TRƯỜNG</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HỢP</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NGƯỜI</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THÂN</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CỦA</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CHÚNG</a:t>
            </a:r>
            <a:r>
              <a:rPr lang="en-US" sz="1800" b="1" dirty="0">
                <a:solidFill>
                  <a:schemeClr val="tx1"/>
                </a:solidFill>
                <a:effectLst/>
                <a:latin typeface="Play" panose="020B0604020202020204" charset="0"/>
                <a:ea typeface="Calibri" panose="020F0502020204030204" pitchFamily="34" charset="0"/>
              </a:rPr>
              <a:t> TA </a:t>
            </a:r>
            <a:r>
              <a:rPr lang="en-US" sz="1800" b="1" dirty="0" err="1">
                <a:solidFill>
                  <a:schemeClr val="tx1"/>
                </a:solidFill>
                <a:effectLst/>
                <a:latin typeface="Play" panose="020B0604020202020204" charset="0"/>
                <a:ea typeface="Calibri" panose="020F0502020204030204" pitchFamily="34" charset="0"/>
              </a:rPr>
              <a:t>CẦN</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SỰ</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HỖ</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TRỢ</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KHẨN</a:t>
            </a:r>
            <a:r>
              <a:rPr lang="en-US" sz="1800" b="1" dirty="0">
                <a:solidFill>
                  <a:schemeClr val="tx1"/>
                </a:solidFill>
                <a:effectLst/>
                <a:latin typeface="Play" panose="020B0604020202020204" charset="0"/>
                <a:ea typeface="Calibri" panose="020F0502020204030204" pitchFamily="34" charset="0"/>
              </a:rPr>
              <a:t> </a:t>
            </a:r>
            <a:r>
              <a:rPr lang="en-US" sz="1800" b="1" dirty="0" err="1">
                <a:solidFill>
                  <a:schemeClr val="tx1"/>
                </a:solidFill>
                <a:effectLst/>
                <a:latin typeface="Play" panose="020B0604020202020204" charset="0"/>
                <a:ea typeface="Calibri" panose="020F0502020204030204" pitchFamily="34" charset="0"/>
              </a:rPr>
              <a:t>CẤP</a:t>
            </a:r>
            <a:br>
              <a:rPr lang="vi-VN" sz="1800" dirty="0">
                <a:solidFill>
                  <a:schemeClr val="tx1"/>
                </a:solidFill>
                <a:effectLst/>
                <a:latin typeface="Calibri" panose="020F0502020204030204" pitchFamily="34" charset="0"/>
                <a:ea typeface="Calibri" panose="020F0502020204030204" pitchFamily="34" charset="0"/>
                <a:cs typeface="Arial" panose="020B0604020202020204" pitchFamily="34" charset="0"/>
              </a:rPr>
            </a:br>
            <a:br>
              <a:rPr lang="vi-VN" sz="1800" dirty="0">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dirty="0">
              <a:solidFill>
                <a:schemeClr val="tx1"/>
              </a:solidFill>
            </a:endParaRPr>
          </a:p>
        </p:txBody>
      </p:sp>
      <p:sp>
        <p:nvSpPr>
          <p:cNvPr id="2639" name="Google Shape;2639;p40"/>
          <p:cNvSpPr txBox="1">
            <a:spLocks noGrp="1"/>
          </p:cNvSpPr>
          <p:nvPr>
            <p:ph type="subTitle" idx="1"/>
          </p:nvPr>
        </p:nvSpPr>
        <p:spPr>
          <a:xfrm>
            <a:off x="1643183" y="3648536"/>
            <a:ext cx="6276817" cy="373800"/>
          </a:xfrm>
          <a:prstGeom prst="rect">
            <a:avLst/>
          </a:prstGeom>
        </p:spPr>
        <p:txBody>
          <a:bodyPr spcFirstLastPara="1" wrap="square" lIns="91425" tIns="91425" rIns="91425" bIns="91425" anchor="t" anchorCtr="0">
            <a:noAutofit/>
          </a:bodyPr>
          <a:lstStyle/>
          <a:p>
            <a:pPr marR="362585" algn="ctr">
              <a:lnSpc>
                <a:spcPct val="107000"/>
              </a:lnSpc>
              <a:spcAft>
                <a:spcPts val="800"/>
              </a:spcAft>
            </a:pPr>
            <a:r>
              <a:rPr lang="en-US" sz="1800" dirty="0">
                <a:solidFill>
                  <a:schemeClr val="tx1"/>
                </a:solidFill>
                <a:effectLst/>
                <a:latin typeface="Play" panose="020B0604020202020204" charset="0"/>
                <a:ea typeface="Calibri" panose="020F0502020204030204" pitchFamily="34" charset="0"/>
                <a:cs typeface="Arial" panose="020B0604020202020204" pitchFamily="34" charset="0"/>
              </a:rPr>
              <a:t>LĨNH VỰC NGHIÊN CỨU: </a:t>
            </a:r>
            <a:r>
              <a:rPr lang="en-US" sz="1800" dirty="0" err="1">
                <a:solidFill>
                  <a:schemeClr val="tx1"/>
                </a:solidFill>
                <a:effectLst/>
                <a:latin typeface="Play" panose="020B0604020202020204" charset="0"/>
                <a:ea typeface="Calibri" panose="020F0502020204030204" pitchFamily="34" charset="0"/>
                <a:cs typeface="Arial" panose="020B0604020202020204" pitchFamily="34" charset="0"/>
              </a:rPr>
              <a:t>Kỹ</a:t>
            </a:r>
            <a:r>
              <a:rPr lang="en-US" sz="1800" dirty="0">
                <a:solidFill>
                  <a:schemeClr val="tx1"/>
                </a:solidFill>
                <a:effectLst/>
                <a:latin typeface="Play" panose="020B0604020202020204" charset="0"/>
                <a:ea typeface="Calibri" panose="020F0502020204030204" pitchFamily="34" charset="0"/>
                <a:cs typeface="Arial" panose="020B0604020202020204" pitchFamily="34" charset="0"/>
              </a:rPr>
              <a:t> </a:t>
            </a:r>
            <a:r>
              <a:rPr lang="en-US" sz="1800" dirty="0" err="1">
                <a:solidFill>
                  <a:schemeClr val="tx1"/>
                </a:solidFill>
                <a:effectLst/>
                <a:latin typeface="Play" panose="020B0604020202020204" charset="0"/>
                <a:ea typeface="Calibri" panose="020F0502020204030204" pitchFamily="34" charset="0"/>
                <a:cs typeface="Arial" panose="020B0604020202020204" pitchFamily="34" charset="0"/>
              </a:rPr>
              <a:t>thuật</a:t>
            </a:r>
            <a:r>
              <a:rPr lang="en-US" sz="1800" dirty="0">
                <a:solidFill>
                  <a:schemeClr val="tx1"/>
                </a:solidFill>
                <a:effectLst/>
                <a:latin typeface="Play" panose="020B0604020202020204" charset="0"/>
                <a:ea typeface="Calibri" panose="020F0502020204030204" pitchFamily="34" charset="0"/>
                <a:cs typeface="Arial" panose="020B0604020202020204" pitchFamily="34" charset="0"/>
              </a:rPr>
              <a:t> </a:t>
            </a:r>
            <a:r>
              <a:rPr lang="en-US" sz="1800" dirty="0" err="1">
                <a:solidFill>
                  <a:schemeClr val="tx1"/>
                </a:solidFill>
                <a:effectLst/>
                <a:latin typeface="Play" panose="020B0604020202020204" charset="0"/>
                <a:ea typeface="Calibri" panose="020F0502020204030204" pitchFamily="34" charset="0"/>
                <a:cs typeface="Arial" panose="020B0604020202020204" pitchFamily="34" charset="0"/>
              </a:rPr>
              <a:t>Công</a:t>
            </a:r>
            <a:r>
              <a:rPr lang="en-US" sz="1800" dirty="0">
                <a:solidFill>
                  <a:schemeClr val="tx1"/>
                </a:solidFill>
                <a:effectLst/>
                <a:latin typeface="Play" panose="020B0604020202020204" charset="0"/>
                <a:ea typeface="Calibri" panose="020F0502020204030204" pitchFamily="34" charset="0"/>
                <a:cs typeface="Arial" panose="020B0604020202020204" pitchFamily="34" charset="0"/>
              </a:rPr>
              <a:t> </a:t>
            </a:r>
            <a:r>
              <a:rPr lang="en-US" sz="1800" dirty="0" err="1">
                <a:solidFill>
                  <a:schemeClr val="tx1"/>
                </a:solidFill>
                <a:effectLst/>
                <a:latin typeface="Play" panose="020B0604020202020204" charset="0"/>
                <a:ea typeface="Calibri" panose="020F0502020204030204" pitchFamily="34" charset="0"/>
                <a:cs typeface="Arial" panose="020B0604020202020204" pitchFamily="34" charset="0"/>
              </a:rPr>
              <a:t>nghệ</a:t>
            </a:r>
            <a:endParaRPr lang="vi-VN" sz="1800" dirty="0">
              <a:solidFill>
                <a:schemeClr val="tx1"/>
              </a:solidFill>
              <a:effectLst/>
              <a:latin typeface="Play" panose="020B0604020202020204" charset="0"/>
              <a:ea typeface="Calibri" panose="020F0502020204030204" pitchFamily="34" charset="0"/>
              <a:cs typeface="Arial" panose="020B0604020202020204" pitchFamily="34" charset="0"/>
            </a:endParaRPr>
          </a:p>
          <a:p>
            <a:pPr marR="362585" algn="ctr">
              <a:lnSpc>
                <a:spcPct val="107000"/>
              </a:lnSpc>
              <a:spcAft>
                <a:spcPts val="800"/>
              </a:spcAft>
            </a:pPr>
            <a:r>
              <a:rPr lang="en-US" sz="1800" dirty="0">
                <a:solidFill>
                  <a:schemeClr val="tx1"/>
                </a:solidFill>
                <a:effectLst/>
                <a:latin typeface="Play" panose="020B0604020202020204" charset="0"/>
                <a:ea typeface="Calibri" panose="020F0502020204030204" pitchFamily="34" charset="0"/>
                <a:cs typeface="Arial" panose="020B0604020202020204" pitchFamily="34" charset="0"/>
              </a:rPr>
              <a:t>CHUYÊN NGÀNH: </a:t>
            </a:r>
            <a:r>
              <a:rPr lang="en-US" sz="1800" dirty="0" err="1">
                <a:solidFill>
                  <a:schemeClr val="tx1"/>
                </a:solidFill>
                <a:effectLst/>
                <a:latin typeface="Play" panose="020B0604020202020204" charset="0"/>
                <a:ea typeface="Calibri" panose="020F0502020204030204" pitchFamily="34" charset="0"/>
                <a:cs typeface="Arial" panose="020B0604020202020204" pitchFamily="34" charset="0"/>
              </a:rPr>
              <a:t>Điện</a:t>
            </a:r>
            <a:r>
              <a:rPr lang="en-US" sz="1800" dirty="0">
                <a:solidFill>
                  <a:schemeClr val="tx1"/>
                </a:solidFill>
                <a:effectLst/>
                <a:latin typeface="Play" panose="020B0604020202020204" charset="0"/>
                <a:ea typeface="Calibri" panose="020F0502020204030204" pitchFamily="34" charset="0"/>
                <a:cs typeface="Arial" panose="020B0604020202020204" pitchFamily="34" charset="0"/>
              </a:rPr>
              <a:t> </a:t>
            </a:r>
            <a:r>
              <a:rPr lang="en-US" sz="1800" dirty="0" err="1">
                <a:solidFill>
                  <a:schemeClr val="tx1"/>
                </a:solidFill>
                <a:effectLst/>
                <a:latin typeface="Play" panose="020B0604020202020204" charset="0"/>
                <a:ea typeface="Calibri" panose="020F0502020204030204" pitchFamily="34" charset="0"/>
                <a:cs typeface="Arial" panose="020B0604020202020204" pitchFamily="34" charset="0"/>
              </a:rPr>
              <a:t>tử</a:t>
            </a:r>
            <a:r>
              <a:rPr lang="en-US" sz="1800" dirty="0">
                <a:solidFill>
                  <a:schemeClr val="tx1"/>
                </a:solidFill>
                <a:effectLst/>
                <a:latin typeface="Play" panose="020B0604020202020204" charset="0"/>
                <a:ea typeface="Calibri" panose="020F0502020204030204" pitchFamily="34" charset="0"/>
                <a:cs typeface="Arial" panose="020B0604020202020204" pitchFamily="34" charset="0"/>
              </a:rPr>
              <a:t> </a:t>
            </a:r>
            <a:r>
              <a:rPr lang="en-US" sz="1800" dirty="0" err="1">
                <a:solidFill>
                  <a:schemeClr val="tx1"/>
                </a:solidFill>
                <a:effectLst/>
                <a:latin typeface="Play" panose="020B0604020202020204" charset="0"/>
                <a:ea typeface="Calibri" panose="020F0502020204030204" pitchFamily="34" charset="0"/>
                <a:cs typeface="Arial" panose="020B0604020202020204" pitchFamily="34" charset="0"/>
              </a:rPr>
              <a:t>Viễn</a:t>
            </a:r>
            <a:r>
              <a:rPr lang="en-US" sz="1800" dirty="0">
                <a:solidFill>
                  <a:schemeClr val="tx1"/>
                </a:solidFill>
                <a:effectLst/>
                <a:latin typeface="Play" panose="020B0604020202020204" charset="0"/>
                <a:ea typeface="Calibri" panose="020F0502020204030204" pitchFamily="34" charset="0"/>
                <a:cs typeface="Arial" panose="020B0604020202020204" pitchFamily="34" charset="0"/>
              </a:rPr>
              <a:t> </a:t>
            </a:r>
            <a:r>
              <a:rPr lang="en-US" sz="1800" dirty="0" err="1">
                <a:solidFill>
                  <a:schemeClr val="tx1"/>
                </a:solidFill>
                <a:effectLst/>
                <a:latin typeface="Play" panose="020B0604020202020204" charset="0"/>
                <a:ea typeface="Calibri" panose="020F0502020204030204" pitchFamily="34" charset="0"/>
                <a:cs typeface="Arial" panose="020B0604020202020204" pitchFamily="34" charset="0"/>
              </a:rPr>
              <a:t>thông</a:t>
            </a:r>
            <a:endParaRPr lang="vi-VN" sz="1800" dirty="0">
              <a:solidFill>
                <a:schemeClr val="tx1"/>
              </a:solidFill>
              <a:effectLst/>
              <a:latin typeface="Play" panose="020B0604020202020204" charset="0"/>
              <a:ea typeface="Calibri" panose="020F0502020204030204" pitchFamily="34" charset="0"/>
              <a:cs typeface="Arial" panose="020B0604020202020204" pitchFamily="34" charset="0"/>
            </a:endParaRPr>
          </a:p>
          <a:p>
            <a:pPr marL="0" lvl="0" indent="0" algn="ctr" rtl="0">
              <a:spcBef>
                <a:spcPts val="0"/>
              </a:spcBef>
              <a:spcAft>
                <a:spcPts val="0"/>
              </a:spcAft>
              <a:buNone/>
            </a:pPr>
            <a:endParaRPr dirty="0"/>
          </a:p>
        </p:txBody>
      </p:sp>
      <p:cxnSp>
        <p:nvCxnSpPr>
          <p:cNvPr id="2640" name="Google Shape;2640;p40"/>
          <p:cNvCxnSpPr>
            <a:cxnSpLocks/>
          </p:cNvCxnSpPr>
          <p:nvPr/>
        </p:nvCxnSpPr>
        <p:spPr>
          <a:xfrm>
            <a:off x="4212972" y="2308646"/>
            <a:ext cx="4336117"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41" name="Google Shape;2641;p40"/>
          <p:cNvGrpSpPr/>
          <p:nvPr/>
        </p:nvGrpSpPr>
        <p:grpSpPr>
          <a:xfrm>
            <a:off x="760163" y="1379709"/>
            <a:ext cx="3646584" cy="81163"/>
            <a:chOff x="2365175" y="3596070"/>
            <a:chExt cx="4447650" cy="135300"/>
          </a:xfrm>
        </p:grpSpPr>
        <p:sp>
          <p:nvSpPr>
            <p:cNvPr id="2642" name="Google Shape;2642;p40"/>
            <p:cNvSpPr/>
            <p:nvPr/>
          </p:nvSpPr>
          <p:spPr>
            <a:xfrm>
              <a:off x="236517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667752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4" name="Google Shape;2644;p40"/>
            <p:cNvCxnSpPr>
              <a:stCxn id="2642" idx="6"/>
              <a:endCxn id="2643" idx="2"/>
            </p:cNvCxnSpPr>
            <p:nvPr/>
          </p:nvCxnSpPr>
          <p:spPr>
            <a:xfrm>
              <a:off x="2500475" y="366372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3" name="Hình ảnh 2" descr="Ảnh có chứa văn bản&#10;&#10;Mô tả được tạo tự động">
            <a:extLst>
              <a:ext uri="{FF2B5EF4-FFF2-40B4-BE49-F238E27FC236}">
                <a16:creationId xmlns:a16="http://schemas.microsoft.com/office/drawing/2014/main" id="{4E193890-26E1-466B-8C03-298BB3517657}"/>
              </a:ext>
            </a:extLst>
          </p:cNvPr>
          <p:cNvPicPr>
            <a:picLocks noChangeAspect="1"/>
          </p:cNvPicPr>
          <p:nvPr/>
        </p:nvPicPr>
        <p:blipFill>
          <a:blip r:embed="rId3"/>
          <a:stretch>
            <a:fillRect/>
          </a:stretch>
        </p:blipFill>
        <p:spPr>
          <a:xfrm>
            <a:off x="1444759" y="405307"/>
            <a:ext cx="5923977" cy="1126900"/>
          </a:xfrm>
          <a:prstGeom prst="rect">
            <a:avLst/>
          </a:prstGeom>
        </p:spPr>
      </p:pic>
      <p:pic>
        <p:nvPicPr>
          <p:cNvPr id="5" name="Hình ảnh 4">
            <a:extLst>
              <a:ext uri="{FF2B5EF4-FFF2-40B4-BE49-F238E27FC236}">
                <a16:creationId xmlns:a16="http://schemas.microsoft.com/office/drawing/2014/main" id="{9A9667C0-6FE1-4E8B-9674-02BD7B03B132}"/>
              </a:ext>
            </a:extLst>
          </p:cNvPr>
          <p:cNvPicPr>
            <a:picLocks noChangeAspect="1"/>
          </p:cNvPicPr>
          <p:nvPr/>
        </p:nvPicPr>
        <p:blipFill>
          <a:blip r:embed="rId4"/>
          <a:stretch>
            <a:fillRect/>
          </a:stretch>
        </p:blipFill>
        <p:spPr>
          <a:xfrm>
            <a:off x="815629" y="3466214"/>
            <a:ext cx="4230477" cy="2926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439700" y="1042521"/>
            <a:ext cx="7799704"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2.5. </a:t>
            </a:r>
            <a:r>
              <a:rPr lang="en-US" sz="1800" dirty="0" err="1">
                <a:solidFill>
                  <a:schemeClr val="tx1"/>
                </a:solidFill>
              </a:rPr>
              <a:t>Kết</a:t>
            </a:r>
            <a:r>
              <a:rPr lang="en-US" sz="1800" dirty="0">
                <a:solidFill>
                  <a:schemeClr val="tx1"/>
                </a:solidFill>
              </a:rPr>
              <a:t> </a:t>
            </a:r>
            <a:r>
              <a:rPr lang="en-US" sz="1800" dirty="0" err="1">
                <a:solidFill>
                  <a:schemeClr val="tx1"/>
                </a:solidFill>
              </a:rPr>
              <a:t>hợp</a:t>
            </a:r>
            <a:r>
              <a:rPr lang="en-US" sz="1800" dirty="0">
                <a:solidFill>
                  <a:schemeClr val="tx1"/>
                </a:solidFill>
              </a:rPr>
              <a:t> Blynk IoT – </a:t>
            </a:r>
            <a:r>
              <a:rPr lang="en-US" sz="1800" dirty="0" err="1">
                <a:solidFill>
                  <a:schemeClr val="tx1"/>
                </a:solidFill>
              </a:rPr>
              <a:t>Xây</a:t>
            </a:r>
            <a:r>
              <a:rPr lang="en-US" sz="1800" dirty="0">
                <a:solidFill>
                  <a:schemeClr val="tx1"/>
                </a:solidFill>
              </a:rPr>
              <a:t> </a:t>
            </a:r>
            <a:r>
              <a:rPr lang="en-US" sz="1800" dirty="0" err="1">
                <a:solidFill>
                  <a:schemeClr val="tx1"/>
                </a:solidFill>
              </a:rPr>
              <a:t>dựng</a:t>
            </a:r>
            <a:r>
              <a:rPr lang="en-US" sz="1800" dirty="0">
                <a:solidFill>
                  <a:schemeClr val="tx1"/>
                </a:solidFill>
              </a:rPr>
              <a:t> </a:t>
            </a:r>
            <a:r>
              <a:rPr lang="en-US" sz="1800" dirty="0" err="1">
                <a:solidFill>
                  <a:schemeClr val="tx1"/>
                </a:solidFill>
              </a:rPr>
              <a:t>mạch</a:t>
            </a:r>
            <a:r>
              <a:rPr lang="en-US" sz="1800" dirty="0">
                <a:solidFill>
                  <a:schemeClr val="tx1"/>
                </a:solidFill>
              </a:rPr>
              <a:t> </a:t>
            </a:r>
            <a:r>
              <a:rPr lang="en-US" sz="1800" dirty="0" err="1">
                <a:solidFill>
                  <a:schemeClr val="tx1"/>
                </a:solidFill>
              </a:rPr>
              <a:t>giám</a:t>
            </a:r>
            <a:r>
              <a:rPr lang="en-US" sz="1800" dirty="0">
                <a:solidFill>
                  <a:schemeClr val="tx1"/>
                </a:solidFill>
              </a:rPr>
              <a:t> </a:t>
            </a:r>
            <a:r>
              <a:rPr lang="en-US" sz="1800" dirty="0" err="1">
                <a:solidFill>
                  <a:schemeClr val="tx1"/>
                </a:solidFill>
              </a:rPr>
              <a:t>sát</a:t>
            </a:r>
            <a:r>
              <a:rPr lang="en-US" sz="1800" dirty="0">
                <a:solidFill>
                  <a:schemeClr val="tx1"/>
                </a:solidFill>
              </a:rPr>
              <a:t>, </a:t>
            </a:r>
            <a:r>
              <a:rPr lang="en-US" sz="1800" dirty="0" err="1">
                <a:solidFill>
                  <a:schemeClr val="tx1"/>
                </a:solidFill>
              </a:rPr>
              <a:t>cảnh</a:t>
            </a:r>
            <a:r>
              <a:rPr lang="en-US" sz="1800" dirty="0">
                <a:solidFill>
                  <a:schemeClr val="tx1"/>
                </a:solidFill>
              </a:rPr>
              <a:t> </a:t>
            </a:r>
            <a:r>
              <a:rPr lang="en-US" sz="1800" dirty="0" err="1">
                <a:solidFill>
                  <a:schemeClr val="tx1"/>
                </a:solidFill>
              </a:rPr>
              <a:t>báo</a:t>
            </a:r>
            <a:r>
              <a:rPr lang="en-US" sz="1800" dirty="0">
                <a:solidFill>
                  <a:schemeClr val="tx1"/>
                </a:solidFill>
              </a:rPr>
              <a:t> </a:t>
            </a:r>
            <a:r>
              <a:rPr lang="en-US" sz="1800" dirty="0" err="1">
                <a:solidFill>
                  <a:schemeClr val="tx1"/>
                </a:solidFill>
              </a:rPr>
              <a:t>hoàn</a:t>
            </a:r>
            <a:r>
              <a:rPr lang="en-US" sz="1800" dirty="0">
                <a:solidFill>
                  <a:schemeClr val="tx1"/>
                </a:solidFill>
              </a:rPr>
              <a:t> </a:t>
            </a:r>
            <a:r>
              <a:rPr lang="en-US" sz="1800" dirty="0" err="1">
                <a:solidFill>
                  <a:schemeClr val="tx1"/>
                </a:solidFill>
              </a:rPr>
              <a:t>chỉnh</a:t>
            </a:r>
            <a:endParaRPr lang="en-US" sz="1800" dirty="0"/>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3" name="Tiêu đề phụ 2">
            <a:extLst>
              <a:ext uri="{FF2B5EF4-FFF2-40B4-BE49-F238E27FC236}">
                <a16:creationId xmlns:a16="http://schemas.microsoft.com/office/drawing/2014/main" id="{FC0A9569-D1D8-4646-843C-D067FF1B2B6C}"/>
              </a:ext>
            </a:extLst>
          </p:cNvPr>
          <p:cNvSpPr>
            <a:spLocks noGrp="1"/>
          </p:cNvSpPr>
          <p:nvPr>
            <p:ph type="subTitle" idx="1"/>
          </p:nvPr>
        </p:nvSpPr>
        <p:spPr>
          <a:xfrm>
            <a:off x="410024" y="1446913"/>
            <a:ext cx="7722500" cy="765686"/>
          </a:xfrm>
        </p:spPr>
        <p:txBody>
          <a:bodyPr/>
          <a:lstStyle/>
          <a:p>
            <a:pPr algn="l">
              <a:buClr>
                <a:schemeClr val="tx1"/>
              </a:buClr>
              <a:buFont typeface="Wingdings" panose="05000000000000000000" pitchFamily="2" charset="2"/>
              <a:buChar char="ü"/>
            </a:pPr>
            <a:r>
              <a:rPr lang="vi-VN" sz="1800" dirty="0">
                <a:solidFill>
                  <a:schemeClr val="tx1"/>
                </a:solidFill>
                <a:latin typeface="Play" panose="020B0604020202020204" charset="0"/>
              </a:rPr>
              <a:t>Blynk là một nền tảng với các ứng dụng iOS và Android để điều khiển Arduino, Raspberry Pi và các ứng dụng tương tự qua Internet.</a:t>
            </a:r>
          </a:p>
        </p:txBody>
      </p:sp>
      <p:pic>
        <p:nvPicPr>
          <p:cNvPr id="12" name="Picture 11">
            <a:extLst>
              <a:ext uri="{FF2B5EF4-FFF2-40B4-BE49-F238E27FC236}">
                <a16:creationId xmlns:a16="http://schemas.microsoft.com/office/drawing/2014/main" id="{FDA3B697-06BB-2920-0914-3E084734728C}"/>
              </a:ext>
            </a:extLst>
          </p:cNvPr>
          <p:cNvPicPr>
            <a:picLocks noChangeAspect="1"/>
          </p:cNvPicPr>
          <p:nvPr/>
        </p:nvPicPr>
        <p:blipFill>
          <a:blip r:embed="rId3"/>
          <a:stretch>
            <a:fillRect/>
          </a:stretch>
        </p:blipFill>
        <p:spPr>
          <a:xfrm>
            <a:off x="904596" y="-18160"/>
            <a:ext cx="1066892" cy="1066892"/>
          </a:xfrm>
          <a:prstGeom prst="rect">
            <a:avLst/>
          </a:prstGeom>
        </p:spPr>
      </p:pic>
      <p:sp>
        <p:nvSpPr>
          <p:cNvPr id="13" name="Google Shape;2684;p43">
            <a:extLst>
              <a:ext uri="{FF2B5EF4-FFF2-40B4-BE49-F238E27FC236}">
                <a16:creationId xmlns:a16="http://schemas.microsoft.com/office/drawing/2014/main" id="{C56655E3-2DB4-B0B5-D1BC-CCA7781A407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4" name="TextBox 13">
            <a:extLst>
              <a:ext uri="{FF2B5EF4-FFF2-40B4-BE49-F238E27FC236}">
                <a16:creationId xmlns:a16="http://schemas.microsoft.com/office/drawing/2014/main" id="{64C0C0D1-578E-DAD5-C8B8-CCC14989D7DB}"/>
              </a:ext>
            </a:extLst>
          </p:cNvPr>
          <p:cNvSpPr txBox="1"/>
          <p:nvPr/>
        </p:nvSpPr>
        <p:spPr>
          <a:xfrm>
            <a:off x="1868353" y="171767"/>
            <a:ext cx="5681494"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pic>
        <p:nvPicPr>
          <p:cNvPr id="2" name="Picture 1">
            <a:extLst>
              <a:ext uri="{FF2B5EF4-FFF2-40B4-BE49-F238E27FC236}">
                <a16:creationId xmlns:a16="http://schemas.microsoft.com/office/drawing/2014/main" id="{D8E5ECA1-B2F0-A2D6-FF89-115B8226B1B0}"/>
              </a:ext>
            </a:extLst>
          </p:cNvPr>
          <p:cNvPicPr>
            <a:picLocks noChangeAspect="1"/>
          </p:cNvPicPr>
          <p:nvPr/>
        </p:nvPicPr>
        <p:blipFill>
          <a:blip r:embed="rId4"/>
          <a:stretch>
            <a:fillRect/>
          </a:stretch>
        </p:blipFill>
        <p:spPr>
          <a:xfrm>
            <a:off x="904596" y="2457398"/>
            <a:ext cx="3580619" cy="2582602"/>
          </a:xfrm>
          <a:prstGeom prst="roundRect">
            <a:avLst/>
          </a:prstGeom>
        </p:spPr>
      </p:pic>
      <p:pic>
        <p:nvPicPr>
          <p:cNvPr id="6" name="Picture 5">
            <a:extLst>
              <a:ext uri="{FF2B5EF4-FFF2-40B4-BE49-F238E27FC236}">
                <a16:creationId xmlns:a16="http://schemas.microsoft.com/office/drawing/2014/main" id="{5B1B910C-06C9-EF0C-6A26-BC372680C5A6}"/>
              </a:ext>
            </a:extLst>
          </p:cNvPr>
          <p:cNvPicPr>
            <a:picLocks noChangeAspect="1"/>
          </p:cNvPicPr>
          <p:nvPr/>
        </p:nvPicPr>
        <p:blipFill rotWithShape="1">
          <a:blip r:embed="rId5"/>
          <a:srcRect l="1" t="316" r="37036" b="1"/>
          <a:stretch/>
        </p:blipFill>
        <p:spPr>
          <a:xfrm>
            <a:off x="4814346" y="2212599"/>
            <a:ext cx="3132629" cy="2788052"/>
          </a:xfrm>
          <a:prstGeom prst="roundRect">
            <a:avLst/>
          </a:prstGeom>
        </p:spPr>
      </p:pic>
      <p:sp>
        <p:nvSpPr>
          <p:cNvPr id="4" name="Rectangle: Rounded Corners 3">
            <a:extLst>
              <a:ext uri="{FF2B5EF4-FFF2-40B4-BE49-F238E27FC236}">
                <a16:creationId xmlns:a16="http://schemas.microsoft.com/office/drawing/2014/main" id="{55AA6D36-B8D1-E02F-379F-83859183297D}"/>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10</a:t>
            </a:r>
          </a:p>
        </p:txBody>
      </p:sp>
      <p:pic>
        <p:nvPicPr>
          <p:cNvPr id="5" name="Picture 4">
            <a:extLst>
              <a:ext uri="{FF2B5EF4-FFF2-40B4-BE49-F238E27FC236}">
                <a16:creationId xmlns:a16="http://schemas.microsoft.com/office/drawing/2014/main" id="{E21DFDB1-D816-C591-4A03-F0E3A72069FF}"/>
              </a:ext>
            </a:extLst>
          </p:cNvPr>
          <p:cNvPicPr>
            <a:picLocks noChangeAspect="1"/>
          </p:cNvPicPr>
          <p:nvPr/>
        </p:nvPicPr>
        <p:blipFill>
          <a:blip r:embed="rId6"/>
          <a:stretch>
            <a:fillRect/>
          </a:stretch>
        </p:blipFill>
        <p:spPr>
          <a:xfrm>
            <a:off x="1342454" y="1485724"/>
            <a:ext cx="6285521" cy="3554276"/>
          </a:xfrm>
          <a:prstGeom prst="rect">
            <a:avLst/>
          </a:prstGeom>
        </p:spPr>
      </p:pic>
    </p:spTree>
    <p:extLst>
      <p:ext uri="{BB962C8B-B14F-4D97-AF65-F5344CB8AC3E}">
        <p14:creationId xmlns:p14="http://schemas.microsoft.com/office/powerpoint/2010/main" val="77849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48"/>
        <p:cNvGrpSpPr/>
        <p:nvPr/>
      </p:nvGrpSpPr>
      <p:grpSpPr>
        <a:xfrm>
          <a:off x="0" y="0"/>
          <a:ext cx="0" cy="0"/>
          <a:chOff x="0" y="0"/>
          <a:chExt cx="0" cy="0"/>
        </a:xfrm>
      </p:grpSpPr>
      <p:cxnSp>
        <p:nvCxnSpPr>
          <p:cNvPr id="2754" name="Google Shape;2754;p48"/>
          <p:cNvCxnSpPr>
            <a:stCxn id="2755" idx="6"/>
            <a:endCxn id="2756" idx="2"/>
          </p:cNvCxnSpPr>
          <p:nvPr/>
        </p:nvCxnSpPr>
        <p:spPr>
          <a:xfrm>
            <a:off x="488849" y="1123269"/>
            <a:ext cx="56460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353549" y="1055619"/>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4" name="Tiêu đề phụ 3">
            <a:extLst>
              <a:ext uri="{FF2B5EF4-FFF2-40B4-BE49-F238E27FC236}">
                <a16:creationId xmlns:a16="http://schemas.microsoft.com/office/drawing/2014/main" id="{BD1486B8-8088-4D2C-8A52-FB6C428148EB}"/>
              </a:ext>
            </a:extLst>
          </p:cNvPr>
          <p:cNvSpPr>
            <a:spLocks noGrp="1"/>
          </p:cNvSpPr>
          <p:nvPr>
            <p:ph type="subTitle" idx="1"/>
          </p:nvPr>
        </p:nvSpPr>
        <p:spPr>
          <a:xfrm>
            <a:off x="461997" y="1148958"/>
            <a:ext cx="7873202" cy="1096384"/>
          </a:xfrm>
        </p:spPr>
        <p:txBody>
          <a:bodyPr/>
          <a:lstStyle/>
          <a:p>
            <a:r>
              <a:rPr lang="en-US" sz="2000" b="1" dirty="0">
                <a:solidFill>
                  <a:schemeClr val="tx1"/>
                </a:solidFill>
                <a:latin typeface="Play" panose="020B0604020202020204" charset="0"/>
              </a:rPr>
              <a:t>2.2. </a:t>
            </a:r>
            <a:r>
              <a:rPr lang="en-US" sz="2000" b="1" dirty="0" err="1">
                <a:solidFill>
                  <a:schemeClr val="tx1"/>
                </a:solidFill>
                <a:latin typeface="Play" panose="020B0604020202020204" charset="0"/>
              </a:rPr>
              <a:t>Mạch</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đo</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nhịp</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tim</a:t>
            </a:r>
            <a:r>
              <a:rPr lang="en-US" sz="2000" b="1" dirty="0">
                <a:solidFill>
                  <a:schemeClr val="tx1"/>
                </a:solidFill>
                <a:latin typeface="Play" panose="020B0604020202020204" charset="0"/>
              </a:rPr>
              <a:t>, SpO2 </a:t>
            </a:r>
            <a:r>
              <a:rPr lang="en-US" sz="2000" b="1" dirty="0" err="1">
                <a:solidFill>
                  <a:schemeClr val="tx1"/>
                </a:solidFill>
                <a:latin typeface="Play" panose="020B0604020202020204" charset="0"/>
              </a:rPr>
              <a:t>hiển</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thị</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lên</a:t>
            </a:r>
            <a:r>
              <a:rPr lang="en-US" sz="2000" b="1" dirty="0">
                <a:solidFill>
                  <a:schemeClr val="tx1"/>
                </a:solidFill>
                <a:latin typeface="Play" panose="020B0604020202020204" charset="0"/>
              </a:rPr>
              <a:t> OLED, Blynk IoT Ver 2.0</a:t>
            </a:r>
            <a:endParaRPr lang="vi-VN" sz="2000" b="1" dirty="0">
              <a:solidFill>
                <a:schemeClr val="tx1"/>
              </a:solidFill>
              <a:latin typeface="Play" panose="020B0604020202020204" charset="0"/>
            </a:endParaRPr>
          </a:p>
        </p:txBody>
      </p:sp>
      <p:sp>
        <p:nvSpPr>
          <p:cNvPr id="5" name="Hộp Văn bản 4">
            <a:extLst>
              <a:ext uri="{FF2B5EF4-FFF2-40B4-BE49-F238E27FC236}">
                <a16:creationId xmlns:a16="http://schemas.microsoft.com/office/drawing/2014/main" id="{A50A239D-FE42-4234-A470-25564794B646}"/>
              </a:ext>
            </a:extLst>
          </p:cNvPr>
          <p:cNvSpPr txBox="1"/>
          <p:nvPr/>
        </p:nvSpPr>
        <p:spPr>
          <a:xfrm>
            <a:off x="380194" y="4583416"/>
            <a:ext cx="1591294" cy="584775"/>
          </a:xfrm>
          <a:prstGeom prst="rect">
            <a:avLst/>
          </a:prstGeom>
          <a:noFill/>
        </p:spPr>
        <p:txBody>
          <a:bodyPr wrap="square" rtlCol="0">
            <a:spAutoFit/>
          </a:bodyPr>
          <a:lstStyle/>
          <a:p>
            <a:pPr algn="ctr">
              <a:buClr>
                <a:schemeClr val="tx1"/>
              </a:buClr>
            </a:pPr>
            <a:r>
              <a:rPr lang="en-US" sz="1600" b="1" dirty="0" err="1">
                <a:solidFill>
                  <a:schemeClr val="bg1"/>
                </a:solidFill>
                <a:highlight>
                  <a:srgbClr val="000000"/>
                </a:highlight>
                <a:latin typeface="Play" panose="020B0604020202020204" charset="0"/>
              </a:rPr>
              <a:t>Hiển</a:t>
            </a:r>
            <a:r>
              <a:rPr lang="en-US" sz="1600" b="1" dirty="0">
                <a:solidFill>
                  <a:schemeClr val="bg1"/>
                </a:solidFill>
                <a:highlight>
                  <a:srgbClr val="000000"/>
                </a:highlight>
                <a:latin typeface="Play" panose="020B0604020202020204" charset="0"/>
              </a:rPr>
              <a:t> </a:t>
            </a:r>
            <a:r>
              <a:rPr lang="en-US" sz="1600" b="1" dirty="0" err="1">
                <a:solidFill>
                  <a:schemeClr val="bg1"/>
                </a:solidFill>
                <a:highlight>
                  <a:srgbClr val="000000"/>
                </a:highlight>
                <a:latin typeface="Play" panose="020B0604020202020204" charset="0"/>
              </a:rPr>
              <a:t>thị</a:t>
            </a:r>
            <a:r>
              <a:rPr lang="en-US" sz="1600" b="1" dirty="0">
                <a:solidFill>
                  <a:schemeClr val="bg1"/>
                </a:solidFill>
                <a:highlight>
                  <a:srgbClr val="000000"/>
                </a:highlight>
                <a:latin typeface="Play" panose="020B0604020202020204" charset="0"/>
              </a:rPr>
              <a:t> </a:t>
            </a:r>
            <a:r>
              <a:rPr lang="en-US" sz="1600" b="1" dirty="0" err="1">
                <a:solidFill>
                  <a:schemeClr val="bg1"/>
                </a:solidFill>
                <a:highlight>
                  <a:srgbClr val="000000"/>
                </a:highlight>
                <a:latin typeface="Play" panose="020B0604020202020204" charset="0"/>
              </a:rPr>
              <a:t>từ</a:t>
            </a:r>
            <a:r>
              <a:rPr lang="en-US" sz="1600" b="1" dirty="0">
                <a:solidFill>
                  <a:schemeClr val="bg1"/>
                </a:solidFill>
                <a:highlight>
                  <a:srgbClr val="000000"/>
                </a:highlight>
                <a:latin typeface="Play" panose="020B0604020202020204" charset="0"/>
              </a:rPr>
              <a:t> </a:t>
            </a:r>
            <a:r>
              <a:rPr lang="en-US" sz="1600" b="1" dirty="0" err="1">
                <a:solidFill>
                  <a:schemeClr val="bg1"/>
                </a:solidFill>
                <a:highlight>
                  <a:srgbClr val="000000"/>
                </a:highlight>
                <a:latin typeface="Play" panose="020B0604020202020204" charset="0"/>
              </a:rPr>
              <a:t>xa</a:t>
            </a:r>
            <a:r>
              <a:rPr lang="en-US" sz="1600" b="1" dirty="0">
                <a:solidFill>
                  <a:schemeClr val="bg1"/>
                </a:solidFill>
                <a:highlight>
                  <a:srgbClr val="000000"/>
                </a:highlight>
                <a:latin typeface="Play" panose="020B0604020202020204" charset="0"/>
              </a:rPr>
              <a:t> qua App, Web</a:t>
            </a:r>
            <a:endParaRPr lang="vi-VN" sz="1600" b="1" dirty="0">
              <a:solidFill>
                <a:schemeClr val="bg1"/>
              </a:solidFill>
              <a:highlight>
                <a:srgbClr val="000000"/>
              </a:highlight>
              <a:latin typeface="Play" panose="020B0604020202020204" charset="0"/>
            </a:endParaRPr>
          </a:p>
        </p:txBody>
      </p:sp>
      <p:pic>
        <p:nvPicPr>
          <p:cNvPr id="15" name="Picture 14">
            <a:extLst>
              <a:ext uri="{FF2B5EF4-FFF2-40B4-BE49-F238E27FC236}">
                <a16:creationId xmlns:a16="http://schemas.microsoft.com/office/drawing/2014/main" id="{118C702C-9AF3-1B3E-5A37-95E059D528A5}"/>
              </a:ext>
            </a:extLst>
          </p:cNvPr>
          <p:cNvPicPr>
            <a:picLocks noChangeAspect="1"/>
          </p:cNvPicPr>
          <p:nvPr/>
        </p:nvPicPr>
        <p:blipFill>
          <a:blip r:embed="rId3"/>
          <a:stretch>
            <a:fillRect/>
          </a:stretch>
        </p:blipFill>
        <p:spPr>
          <a:xfrm>
            <a:off x="904596" y="-18160"/>
            <a:ext cx="1066892" cy="1066892"/>
          </a:xfrm>
          <a:prstGeom prst="rect">
            <a:avLst/>
          </a:prstGeom>
        </p:spPr>
      </p:pic>
      <p:sp>
        <p:nvSpPr>
          <p:cNvPr id="16" name="Google Shape;2684;p43">
            <a:extLst>
              <a:ext uri="{FF2B5EF4-FFF2-40B4-BE49-F238E27FC236}">
                <a16:creationId xmlns:a16="http://schemas.microsoft.com/office/drawing/2014/main" id="{B536BED3-21D9-50FA-029E-E53406D19FD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7" name="TextBox 16">
            <a:extLst>
              <a:ext uri="{FF2B5EF4-FFF2-40B4-BE49-F238E27FC236}">
                <a16:creationId xmlns:a16="http://schemas.microsoft.com/office/drawing/2014/main" id="{AA5E8685-0983-4AE6-ACAD-113CF53D1047}"/>
              </a:ext>
            </a:extLst>
          </p:cNvPr>
          <p:cNvSpPr txBox="1"/>
          <p:nvPr/>
        </p:nvSpPr>
        <p:spPr>
          <a:xfrm>
            <a:off x="1868352" y="171767"/>
            <a:ext cx="5734847"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8" name="Arrow: Right 7">
            <a:extLst>
              <a:ext uri="{FF2B5EF4-FFF2-40B4-BE49-F238E27FC236}">
                <a16:creationId xmlns:a16="http://schemas.microsoft.com/office/drawing/2014/main" id="{8046423D-7ED7-41D7-AF25-EB99A0198CFE}"/>
              </a:ext>
            </a:extLst>
          </p:cNvPr>
          <p:cNvSpPr/>
          <p:nvPr/>
        </p:nvSpPr>
        <p:spPr>
          <a:xfrm>
            <a:off x="2322664" y="2774414"/>
            <a:ext cx="430733" cy="306444"/>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36C4E167-2085-9A91-26E5-4D9F98D274A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11</a:t>
            </a:r>
          </a:p>
        </p:txBody>
      </p:sp>
      <p:pic>
        <p:nvPicPr>
          <p:cNvPr id="6" name="Picture 5">
            <a:extLst>
              <a:ext uri="{FF2B5EF4-FFF2-40B4-BE49-F238E27FC236}">
                <a16:creationId xmlns:a16="http://schemas.microsoft.com/office/drawing/2014/main" id="{D29E256E-F7E4-587B-6E3D-4ED4CD1789C3}"/>
              </a:ext>
            </a:extLst>
          </p:cNvPr>
          <p:cNvPicPr>
            <a:picLocks noChangeAspect="1"/>
          </p:cNvPicPr>
          <p:nvPr/>
        </p:nvPicPr>
        <p:blipFill rotWithShape="1">
          <a:blip r:embed="rId4"/>
          <a:srcRect l="-1" t="4650" r="3961" b="32219"/>
          <a:stretch/>
        </p:blipFill>
        <p:spPr>
          <a:xfrm>
            <a:off x="98948" y="1442093"/>
            <a:ext cx="2150426" cy="3141323"/>
          </a:xfrm>
          <a:prstGeom prst="roundRect">
            <a:avLst/>
          </a:prstGeom>
        </p:spPr>
      </p:pic>
      <p:pic>
        <p:nvPicPr>
          <p:cNvPr id="7" name="Picture 6">
            <a:extLst>
              <a:ext uri="{FF2B5EF4-FFF2-40B4-BE49-F238E27FC236}">
                <a16:creationId xmlns:a16="http://schemas.microsoft.com/office/drawing/2014/main" id="{4342C97E-6FB7-940C-52C7-C9490EF557E2}"/>
              </a:ext>
            </a:extLst>
          </p:cNvPr>
          <p:cNvPicPr>
            <a:picLocks noChangeAspect="1"/>
          </p:cNvPicPr>
          <p:nvPr/>
        </p:nvPicPr>
        <p:blipFill>
          <a:blip r:embed="rId5"/>
          <a:stretch>
            <a:fillRect/>
          </a:stretch>
        </p:blipFill>
        <p:spPr>
          <a:xfrm>
            <a:off x="2803872" y="1713305"/>
            <a:ext cx="3419474" cy="2281237"/>
          </a:xfrm>
          <a:prstGeom prst="roundRect">
            <a:avLst/>
          </a:prstGeom>
        </p:spPr>
      </p:pic>
      <p:pic>
        <p:nvPicPr>
          <p:cNvPr id="10" name="Picture 9">
            <a:extLst>
              <a:ext uri="{FF2B5EF4-FFF2-40B4-BE49-F238E27FC236}">
                <a16:creationId xmlns:a16="http://schemas.microsoft.com/office/drawing/2014/main" id="{B9F393EE-1EA8-E2C7-EB04-263CB350730F}"/>
              </a:ext>
            </a:extLst>
          </p:cNvPr>
          <p:cNvPicPr>
            <a:picLocks noChangeAspect="1"/>
          </p:cNvPicPr>
          <p:nvPr/>
        </p:nvPicPr>
        <p:blipFill>
          <a:blip r:embed="rId6"/>
          <a:stretch>
            <a:fillRect/>
          </a:stretch>
        </p:blipFill>
        <p:spPr>
          <a:xfrm>
            <a:off x="6270199" y="2744740"/>
            <a:ext cx="457240" cy="365792"/>
          </a:xfrm>
          <a:prstGeom prst="rect">
            <a:avLst/>
          </a:prstGeom>
        </p:spPr>
      </p:pic>
      <p:pic>
        <p:nvPicPr>
          <p:cNvPr id="11" name="Picture 10">
            <a:extLst>
              <a:ext uri="{FF2B5EF4-FFF2-40B4-BE49-F238E27FC236}">
                <a16:creationId xmlns:a16="http://schemas.microsoft.com/office/drawing/2014/main" id="{EB043660-8B8E-1D05-505B-D4E8DC55F020}"/>
              </a:ext>
            </a:extLst>
          </p:cNvPr>
          <p:cNvPicPr>
            <a:picLocks noChangeAspect="1"/>
          </p:cNvPicPr>
          <p:nvPr/>
        </p:nvPicPr>
        <p:blipFill rotWithShape="1">
          <a:blip r:embed="rId7"/>
          <a:srcRect t="11059" r="539" b="35888"/>
          <a:stretch/>
        </p:blipFill>
        <p:spPr>
          <a:xfrm>
            <a:off x="6774292" y="1648356"/>
            <a:ext cx="2302088" cy="2728799"/>
          </a:xfrm>
          <a:prstGeom prst="roundRect">
            <a:avLst/>
          </a:prstGeom>
        </p:spPr>
      </p:pic>
      <p:sp>
        <p:nvSpPr>
          <p:cNvPr id="12" name="TextBox 11">
            <a:extLst>
              <a:ext uri="{FF2B5EF4-FFF2-40B4-BE49-F238E27FC236}">
                <a16:creationId xmlns:a16="http://schemas.microsoft.com/office/drawing/2014/main" id="{19123B64-BEDB-8EF3-5BDC-9707623E635F}"/>
              </a:ext>
            </a:extLst>
          </p:cNvPr>
          <p:cNvSpPr txBox="1"/>
          <p:nvPr/>
        </p:nvSpPr>
        <p:spPr>
          <a:xfrm>
            <a:off x="3515413" y="3994542"/>
            <a:ext cx="2685751" cy="353943"/>
          </a:xfrm>
          <a:prstGeom prst="rect">
            <a:avLst/>
          </a:prstGeom>
          <a:noFill/>
        </p:spPr>
        <p:txBody>
          <a:bodyPr wrap="square" rtlCol="0">
            <a:spAutoFit/>
          </a:bodyPr>
          <a:lstStyle/>
          <a:p>
            <a:r>
              <a:rPr lang="en-US" sz="1700" b="1" dirty="0" err="1">
                <a:solidFill>
                  <a:schemeClr val="bg1"/>
                </a:solidFill>
                <a:highlight>
                  <a:srgbClr val="000000"/>
                </a:highlight>
                <a:latin typeface="Play" panose="020B0604020202020204" charset="0"/>
              </a:rPr>
              <a:t>Gửi</a:t>
            </a:r>
            <a:r>
              <a:rPr lang="en-US" sz="1700" b="1" dirty="0">
                <a:solidFill>
                  <a:schemeClr val="bg1"/>
                </a:solidFill>
                <a:highlight>
                  <a:srgbClr val="000000"/>
                </a:highlight>
                <a:latin typeface="Play" panose="020B0604020202020204" charset="0"/>
              </a:rPr>
              <a:t> </a:t>
            </a:r>
            <a:r>
              <a:rPr lang="en-US" sz="1700" b="1" dirty="0" err="1">
                <a:solidFill>
                  <a:schemeClr val="bg1"/>
                </a:solidFill>
                <a:highlight>
                  <a:srgbClr val="000000"/>
                </a:highlight>
                <a:latin typeface="Play" panose="020B0604020202020204" charset="0"/>
              </a:rPr>
              <a:t>thông</a:t>
            </a:r>
            <a:r>
              <a:rPr lang="en-US" sz="1700" b="1" dirty="0">
                <a:solidFill>
                  <a:schemeClr val="bg1"/>
                </a:solidFill>
                <a:highlight>
                  <a:srgbClr val="000000"/>
                </a:highlight>
                <a:latin typeface="Play" panose="020B0604020202020204" charset="0"/>
              </a:rPr>
              <a:t> </a:t>
            </a:r>
            <a:r>
              <a:rPr lang="en-US" sz="1700" b="1" dirty="0" err="1">
                <a:solidFill>
                  <a:schemeClr val="bg1"/>
                </a:solidFill>
                <a:highlight>
                  <a:srgbClr val="000000"/>
                </a:highlight>
                <a:latin typeface="Play" panose="020B0604020202020204" charset="0"/>
              </a:rPr>
              <a:t>báo</a:t>
            </a:r>
            <a:r>
              <a:rPr lang="en-US" sz="1700" b="1" dirty="0">
                <a:solidFill>
                  <a:schemeClr val="bg1"/>
                </a:solidFill>
                <a:highlight>
                  <a:srgbClr val="000000"/>
                </a:highlight>
                <a:latin typeface="Play" panose="020B0604020202020204" charset="0"/>
              </a:rPr>
              <a:t> </a:t>
            </a:r>
            <a:r>
              <a:rPr lang="en-US" sz="1700" b="1" dirty="0" err="1">
                <a:solidFill>
                  <a:schemeClr val="bg1"/>
                </a:solidFill>
                <a:highlight>
                  <a:srgbClr val="000000"/>
                </a:highlight>
                <a:latin typeface="Play" panose="020B0604020202020204" charset="0"/>
              </a:rPr>
              <a:t>nổi</a:t>
            </a:r>
            <a:endParaRPr lang="en-US" sz="1700" b="1" dirty="0">
              <a:solidFill>
                <a:schemeClr val="bg1"/>
              </a:solidFill>
              <a:highlight>
                <a:srgbClr val="000000"/>
              </a:highlight>
              <a:latin typeface="Play" panose="020B0604020202020204" charset="0"/>
            </a:endParaRPr>
          </a:p>
        </p:txBody>
      </p:sp>
      <p:sp>
        <p:nvSpPr>
          <p:cNvPr id="13" name="TextBox 12">
            <a:extLst>
              <a:ext uri="{FF2B5EF4-FFF2-40B4-BE49-F238E27FC236}">
                <a16:creationId xmlns:a16="http://schemas.microsoft.com/office/drawing/2014/main" id="{B2D726DA-465F-BCFE-55F5-8CDAB61BFE0C}"/>
              </a:ext>
            </a:extLst>
          </p:cNvPr>
          <p:cNvSpPr txBox="1"/>
          <p:nvPr/>
        </p:nvSpPr>
        <p:spPr>
          <a:xfrm>
            <a:off x="6894898" y="4377155"/>
            <a:ext cx="2150426" cy="353943"/>
          </a:xfrm>
          <a:prstGeom prst="rect">
            <a:avLst/>
          </a:prstGeom>
          <a:noFill/>
        </p:spPr>
        <p:txBody>
          <a:bodyPr wrap="square" rtlCol="0">
            <a:spAutoFit/>
          </a:bodyPr>
          <a:lstStyle/>
          <a:p>
            <a:pPr algn="ctr"/>
            <a:r>
              <a:rPr lang="en-US" sz="1700" b="1" dirty="0" err="1">
                <a:solidFill>
                  <a:schemeClr val="bg1"/>
                </a:solidFill>
                <a:highlight>
                  <a:srgbClr val="000000"/>
                </a:highlight>
                <a:latin typeface="Play" panose="020B0604020202020204" charset="0"/>
              </a:rPr>
              <a:t>Gửi</a:t>
            </a:r>
            <a:r>
              <a:rPr lang="en-US" sz="1700" b="1" dirty="0">
                <a:solidFill>
                  <a:schemeClr val="bg1"/>
                </a:solidFill>
                <a:highlight>
                  <a:srgbClr val="000000"/>
                </a:highlight>
                <a:latin typeface="Play" panose="020B0604020202020204" charset="0"/>
              </a:rPr>
              <a:t> email </a:t>
            </a:r>
            <a:r>
              <a:rPr lang="en-US" sz="1700" b="1" dirty="0" err="1">
                <a:solidFill>
                  <a:schemeClr val="bg1"/>
                </a:solidFill>
                <a:highlight>
                  <a:srgbClr val="000000"/>
                </a:highlight>
                <a:latin typeface="Play" panose="020B0604020202020204" charset="0"/>
              </a:rPr>
              <a:t>cảnh</a:t>
            </a:r>
            <a:r>
              <a:rPr lang="en-US" sz="1700" b="1" dirty="0">
                <a:solidFill>
                  <a:schemeClr val="bg1"/>
                </a:solidFill>
                <a:highlight>
                  <a:srgbClr val="000000"/>
                </a:highlight>
                <a:latin typeface="Play" panose="020B0604020202020204" charset="0"/>
              </a:rPr>
              <a:t> </a:t>
            </a:r>
            <a:r>
              <a:rPr lang="en-US" sz="1700" b="1" dirty="0" err="1">
                <a:solidFill>
                  <a:schemeClr val="bg1"/>
                </a:solidFill>
                <a:highlight>
                  <a:srgbClr val="000000"/>
                </a:highlight>
                <a:latin typeface="Play" panose="020B0604020202020204" charset="0"/>
              </a:rPr>
              <a:t>báo</a:t>
            </a:r>
            <a:endParaRPr lang="en-US" sz="1700" b="1" dirty="0">
              <a:solidFill>
                <a:schemeClr val="bg1"/>
              </a:solidFill>
              <a:highlight>
                <a:srgbClr val="000000"/>
              </a:highlight>
              <a:latin typeface="Play" panose="020B0604020202020204" charset="0"/>
            </a:endParaRPr>
          </a:p>
        </p:txBody>
      </p:sp>
    </p:spTree>
    <p:extLst>
      <p:ext uri="{BB962C8B-B14F-4D97-AF65-F5344CB8AC3E}">
        <p14:creationId xmlns:p14="http://schemas.microsoft.com/office/powerpoint/2010/main" val="394316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48"/>
        <p:cNvGrpSpPr/>
        <p:nvPr/>
      </p:nvGrpSpPr>
      <p:grpSpPr>
        <a:xfrm>
          <a:off x="0" y="0"/>
          <a:ext cx="0" cy="0"/>
          <a:chOff x="0" y="0"/>
          <a:chExt cx="0" cy="0"/>
        </a:xfrm>
      </p:grpSpPr>
      <p:cxnSp>
        <p:nvCxnSpPr>
          <p:cNvPr id="2754" name="Google Shape;2754;p48"/>
          <p:cNvCxnSpPr>
            <a:stCxn id="2755" idx="6"/>
            <a:endCxn id="2756" idx="2"/>
          </p:cNvCxnSpPr>
          <p:nvPr/>
        </p:nvCxnSpPr>
        <p:spPr>
          <a:xfrm>
            <a:off x="488849" y="1123269"/>
            <a:ext cx="56460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353549" y="1055619"/>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4" name="Tiêu đề phụ 3">
            <a:extLst>
              <a:ext uri="{FF2B5EF4-FFF2-40B4-BE49-F238E27FC236}">
                <a16:creationId xmlns:a16="http://schemas.microsoft.com/office/drawing/2014/main" id="{BD1486B8-8088-4D2C-8A52-FB6C428148EB}"/>
              </a:ext>
            </a:extLst>
          </p:cNvPr>
          <p:cNvSpPr>
            <a:spLocks noGrp="1"/>
          </p:cNvSpPr>
          <p:nvPr>
            <p:ph type="subTitle" idx="1"/>
          </p:nvPr>
        </p:nvSpPr>
        <p:spPr>
          <a:xfrm>
            <a:off x="461997" y="1148958"/>
            <a:ext cx="4822803" cy="436491"/>
          </a:xfrm>
        </p:spPr>
        <p:txBody>
          <a:bodyPr/>
          <a:lstStyle/>
          <a:p>
            <a:r>
              <a:rPr lang="en-US" sz="2000" b="1" dirty="0">
                <a:solidFill>
                  <a:schemeClr val="tx1"/>
                </a:solidFill>
                <a:latin typeface="Play" panose="020B0604020202020204" charset="0"/>
              </a:rPr>
              <a:t>2.3. </a:t>
            </a:r>
            <a:r>
              <a:rPr lang="en-US" sz="2000" b="1" dirty="0" err="1">
                <a:solidFill>
                  <a:schemeClr val="tx1"/>
                </a:solidFill>
                <a:latin typeface="Play" panose="020B0604020202020204" charset="0"/>
              </a:rPr>
              <a:t>Đánh</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giá</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hệ</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thống</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sức</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khỏe</a:t>
            </a:r>
            <a:r>
              <a:rPr lang="en-US" sz="2000" b="1" dirty="0">
                <a:solidFill>
                  <a:schemeClr val="tx1"/>
                </a:solidFill>
                <a:latin typeface="Play" panose="020B0604020202020204" charset="0"/>
              </a:rPr>
              <a:t> IoT </a:t>
            </a:r>
            <a:endParaRPr lang="vi-VN" sz="2000" b="1" dirty="0">
              <a:solidFill>
                <a:schemeClr val="tx1"/>
              </a:solidFill>
              <a:latin typeface="Play" panose="020B0604020202020204" charset="0"/>
            </a:endParaRPr>
          </a:p>
        </p:txBody>
      </p:sp>
      <p:sp>
        <p:nvSpPr>
          <p:cNvPr id="11" name="Tiêu đề 10">
            <a:extLst>
              <a:ext uri="{FF2B5EF4-FFF2-40B4-BE49-F238E27FC236}">
                <a16:creationId xmlns:a16="http://schemas.microsoft.com/office/drawing/2014/main" id="{62DD3286-FA3B-4EBC-83AE-C12716AB5FF7}"/>
              </a:ext>
            </a:extLst>
          </p:cNvPr>
          <p:cNvSpPr>
            <a:spLocks noGrp="1"/>
          </p:cNvSpPr>
          <p:nvPr>
            <p:ph type="title"/>
          </p:nvPr>
        </p:nvSpPr>
        <p:spPr>
          <a:xfrm>
            <a:off x="809500" y="1439688"/>
            <a:ext cx="7925486" cy="478200"/>
          </a:xfrm>
        </p:spPr>
        <p:txBody>
          <a:bodyPr/>
          <a:lstStyle/>
          <a:p>
            <a:pPr marL="285750" indent="-285750" algn="l">
              <a:buClr>
                <a:srgbClr val="0070C0"/>
              </a:buClr>
              <a:buFont typeface="Wingdings" panose="05000000000000000000" pitchFamily="2" charset="2"/>
              <a:buChar char="v"/>
            </a:pPr>
            <a:r>
              <a:rPr lang="en-US" sz="1800" dirty="0" err="1">
                <a:solidFill>
                  <a:srgbClr val="0070C0"/>
                </a:solidFill>
                <a:latin typeface="Play" panose="020B0604020202020204" charset="0"/>
              </a:rPr>
              <a:t>Tính</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sáng</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tạo</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khác</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biệt</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và</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ưu</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điểm</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của</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mạch</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sức</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khỏe</a:t>
            </a:r>
            <a:r>
              <a:rPr lang="en-US" sz="1800" dirty="0">
                <a:solidFill>
                  <a:srgbClr val="0070C0"/>
                </a:solidFill>
                <a:latin typeface="Play" panose="020B0604020202020204" charset="0"/>
              </a:rPr>
              <a:t> IoT:</a:t>
            </a:r>
            <a:br>
              <a:rPr lang="en-US" sz="1800" dirty="0">
                <a:solidFill>
                  <a:srgbClr val="0070C0"/>
                </a:solidFill>
                <a:latin typeface="Play" panose="020B0604020202020204" charset="0"/>
              </a:rPr>
            </a:br>
            <a:br>
              <a:rPr lang="vi-VN" sz="1700" dirty="0">
                <a:solidFill>
                  <a:srgbClr val="0070C0"/>
                </a:solidFill>
              </a:rPr>
            </a:br>
            <a:endParaRPr lang="vi-VN" sz="1700" b="0" dirty="0">
              <a:solidFill>
                <a:srgbClr val="0070C0"/>
              </a:solidFill>
            </a:endParaRPr>
          </a:p>
        </p:txBody>
      </p:sp>
      <p:sp>
        <p:nvSpPr>
          <p:cNvPr id="5" name="Hộp Văn bản 4">
            <a:extLst>
              <a:ext uri="{FF2B5EF4-FFF2-40B4-BE49-F238E27FC236}">
                <a16:creationId xmlns:a16="http://schemas.microsoft.com/office/drawing/2014/main" id="{A50A239D-FE42-4234-A470-25564794B646}"/>
              </a:ext>
            </a:extLst>
          </p:cNvPr>
          <p:cNvSpPr txBox="1"/>
          <p:nvPr/>
        </p:nvSpPr>
        <p:spPr>
          <a:xfrm>
            <a:off x="904596" y="1871385"/>
            <a:ext cx="7316899" cy="1077346"/>
          </a:xfrm>
          <a:prstGeom prst="rect">
            <a:avLst/>
          </a:prstGeom>
          <a:noFill/>
        </p:spPr>
        <p:txBody>
          <a:bodyPr wrap="square" rtlCol="0">
            <a:spAutoFit/>
          </a:bodyPr>
          <a:lstStyle/>
          <a:p>
            <a:pPr marL="285750" indent="-285750">
              <a:lnSpc>
                <a:spcPct val="130000"/>
              </a:lnSpc>
              <a:buClr>
                <a:schemeClr val="tx1"/>
              </a:buClr>
              <a:buFont typeface="Wingdings" panose="05000000000000000000" pitchFamily="2" charset="2"/>
              <a:buChar char="ü"/>
            </a:pPr>
            <a:r>
              <a:rPr lang="en-US" sz="1700" dirty="0" err="1">
                <a:solidFill>
                  <a:schemeClr val="tx1"/>
                </a:solidFill>
                <a:latin typeface="Play" panose="020B0604020202020204" charset="0"/>
              </a:rPr>
              <a:t>Sử</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dụng</a:t>
            </a:r>
            <a:r>
              <a:rPr lang="en-US" sz="1700" dirty="0">
                <a:solidFill>
                  <a:schemeClr val="tx1"/>
                </a:solidFill>
                <a:latin typeface="Play" panose="020B0604020202020204" charset="0"/>
              </a:rPr>
              <a:t> </a:t>
            </a:r>
            <a:r>
              <a:rPr lang="en-US" sz="1700" b="1" dirty="0">
                <a:solidFill>
                  <a:schemeClr val="tx1"/>
                </a:solidFill>
                <a:latin typeface="Play" panose="020B0604020202020204" charset="0"/>
              </a:rPr>
              <a:t>Blynk IoT 2.0 </a:t>
            </a:r>
            <a:r>
              <a:rPr lang="en-US" sz="1700" dirty="0" err="1">
                <a:solidFill>
                  <a:schemeClr val="tx1"/>
                </a:solidFill>
                <a:latin typeface="Play" panose="020B0604020202020204" charset="0"/>
              </a:rPr>
              <a:t>để</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hiển</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thị</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từ</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xa</a:t>
            </a:r>
            <a:r>
              <a:rPr lang="en-US" sz="1700" dirty="0">
                <a:solidFill>
                  <a:schemeClr val="tx1"/>
                </a:solidFill>
                <a:latin typeface="Play" panose="020B0604020202020204" charset="0"/>
              </a:rPr>
              <a:t>.</a:t>
            </a:r>
          </a:p>
          <a:p>
            <a:pPr marL="285750" indent="-285750">
              <a:lnSpc>
                <a:spcPct val="130000"/>
              </a:lnSpc>
              <a:buClr>
                <a:schemeClr val="tx1"/>
              </a:buClr>
              <a:buFont typeface="Courier New" panose="02070309020205020404" pitchFamily="49" charset="0"/>
              <a:buChar char="o"/>
            </a:pPr>
            <a:r>
              <a:rPr lang="en-US" sz="1700" dirty="0" err="1">
                <a:solidFill>
                  <a:schemeClr val="tx1"/>
                </a:solidFill>
                <a:latin typeface="Play" panose="020B0604020202020204" charset="0"/>
              </a:rPr>
              <a:t>Hiển</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thị</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từ</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xa</a:t>
            </a:r>
            <a:r>
              <a:rPr lang="en-US" sz="1700" dirty="0">
                <a:solidFill>
                  <a:schemeClr val="tx1"/>
                </a:solidFill>
                <a:latin typeface="Play" panose="020B0604020202020204" charset="0"/>
              </a:rPr>
              <a:t> qua App Blynk IoT.</a:t>
            </a:r>
          </a:p>
          <a:p>
            <a:pPr marL="285750" indent="-285750">
              <a:lnSpc>
                <a:spcPct val="130000"/>
              </a:lnSpc>
              <a:buClr>
                <a:schemeClr val="tx1"/>
              </a:buClr>
              <a:buFont typeface="Courier New" panose="02070309020205020404" pitchFamily="49" charset="0"/>
              <a:buChar char="o"/>
            </a:pPr>
            <a:r>
              <a:rPr lang="en-US" sz="1700" dirty="0" err="1">
                <a:solidFill>
                  <a:schemeClr val="tx1"/>
                </a:solidFill>
                <a:latin typeface="Play" panose="020B0604020202020204" charset="0"/>
              </a:rPr>
              <a:t>Hiển</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thị</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từ</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xa</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trên</a:t>
            </a:r>
            <a:r>
              <a:rPr lang="en-US" sz="1700" dirty="0">
                <a:solidFill>
                  <a:schemeClr val="tx1"/>
                </a:solidFill>
                <a:latin typeface="Play" panose="020B0604020202020204" charset="0"/>
              </a:rPr>
              <a:t> Web Dashboard (PC, LAPTOP).</a:t>
            </a:r>
          </a:p>
        </p:txBody>
      </p:sp>
      <p:pic>
        <p:nvPicPr>
          <p:cNvPr id="15" name="Picture 14">
            <a:extLst>
              <a:ext uri="{FF2B5EF4-FFF2-40B4-BE49-F238E27FC236}">
                <a16:creationId xmlns:a16="http://schemas.microsoft.com/office/drawing/2014/main" id="{118C702C-9AF3-1B3E-5A37-95E059D528A5}"/>
              </a:ext>
            </a:extLst>
          </p:cNvPr>
          <p:cNvPicPr>
            <a:picLocks noChangeAspect="1"/>
          </p:cNvPicPr>
          <p:nvPr/>
        </p:nvPicPr>
        <p:blipFill>
          <a:blip r:embed="rId3"/>
          <a:stretch>
            <a:fillRect/>
          </a:stretch>
        </p:blipFill>
        <p:spPr>
          <a:xfrm>
            <a:off x="904596" y="-18160"/>
            <a:ext cx="1066892" cy="1066892"/>
          </a:xfrm>
          <a:prstGeom prst="rect">
            <a:avLst/>
          </a:prstGeom>
        </p:spPr>
      </p:pic>
      <p:sp>
        <p:nvSpPr>
          <p:cNvPr id="16" name="Google Shape;2684;p43">
            <a:extLst>
              <a:ext uri="{FF2B5EF4-FFF2-40B4-BE49-F238E27FC236}">
                <a16:creationId xmlns:a16="http://schemas.microsoft.com/office/drawing/2014/main" id="{B536BED3-21D9-50FA-029E-E53406D19FD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7" name="TextBox 16">
            <a:extLst>
              <a:ext uri="{FF2B5EF4-FFF2-40B4-BE49-F238E27FC236}">
                <a16:creationId xmlns:a16="http://schemas.microsoft.com/office/drawing/2014/main" id="{AA5E8685-0983-4AE6-ACAD-113CF53D1047}"/>
              </a:ext>
            </a:extLst>
          </p:cNvPr>
          <p:cNvSpPr txBox="1"/>
          <p:nvPr/>
        </p:nvSpPr>
        <p:spPr>
          <a:xfrm>
            <a:off x="1868352" y="171767"/>
            <a:ext cx="5958047"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2" name="Rectangle: Rounded Corners 1">
            <a:extLst>
              <a:ext uri="{FF2B5EF4-FFF2-40B4-BE49-F238E27FC236}">
                <a16:creationId xmlns:a16="http://schemas.microsoft.com/office/drawing/2014/main" id="{2BDC58DA-A104-2D7B-82A3-F4629F9F3A9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12</a:t>
            </a:r>
          </a:p>
        </p:txBody>
      </p:sp>
      <p:sp>
        <p:nvSpPr>
          <p:cNvPr id="7" name="TextBox 6">
            <a:extLst>
              <a:ext uri="{FF2B5EF4-FFF2-40B4-BE49-F238E27FC236}">
                <a16:creationId xmlns:a16="http://schemas.microsoft.com/office/drawing/2014/main" id="{DB66A342-163B-19E2-3153-5BD3CD81D95A}"/>
              </a:ext>
            </a:extLst>
          </p:cNvPr>
          <p:cNvSpPr txBox="1"/>
          <p:nvPr/>
        </p:nvSpPr>
        <p:spPr>
          <a:xfrm>
            <a:off x="741600" y="2985560"/>
            <a:ext cx="5594400" cy="1077346"/>
          </a:xfrm>
          <a:prstGeom prst="rect">
            <a:avLst/>
          </a:prstGeom>
          <a:noFill/>
        </p:spPr>
        <p:txBody>
          <a:bodyPr wrap="square" rtlCol="0">
            <a:spAutoFit/>
          </a:bodyPr>
          <a:lstStyle/>
          <a:p>
            <a:pPr marL="285750" indent="-285750">
              <a:lnSpc>
                <a:spcPct val="130000"/>
              </a:lnSpc>
              <a:buFont typeface="Wingdings" panose="05000000000000000000" pitchFamily="2" charset="2"/>
              <a:buChar char="ü"/>
            </a:pPr>
            <a:r>
              <a:rPr lang="en-US" sz="1700" dirty="0" err="1">
                <a:latin typeface="Play" panose="020B0604020202020204" charset="0"/>
              </a:rPr>
              <a:t>Gửi</a:t>
            </a:r>
            <a:r>
              <a:rPr lang="en-US" sz="1700" dirty="0">
                <a:latin typeface="Play" panose="020B0604020202020204" charset="0"/>
              </a:rPr>
              <a:t> </a:t>
            </a:r>
            <a:r>
              <a:rPr lang="en-US" sz="1700" dirty="0" err="1">
                <a:latin typeface="Play" panose="020B0604020202020204" charset="0"/>
              </a:rPr>
              <a:t>cảnh</a:t>
            </a:r>
            <a:r>
              <a:rPr lang="en-US" sz="1700" dirty="0">
                <a:latin typeface="Play" panose="020B0604020202020204" charset="0"/>
              </a:rPr>
              <a:t> </a:t>
            </a:r>
            <a:r>
              <a:rPr lang="en-US" sz="1700" dirty="0" err="1">
                <a:latin typeface="Play" panose="020B0604020202020204" charset="0"/>
              </a:rPr>
              <a:t>báo</a:t>
            </a:r>
            <a:r>
              <a:rPr lang="en-US" sz="1700" dirty="0">
                <a:latin typeface="Play" panose="020B0604020202020204" charset="0"/>
              </a:rPr>
              <a:t> </a:t>
            </a:r>
            <a:r>
              <a:rPr lang="en-US" sz="1700" dirty="0" err="1">
                <a:latin typeface="Play" panose="020B0604020202020204" charset="0"/>
              </a:rPr>
              <a:t>dưới</a:t>
            </a:r>
            <a:r>
              <a:rPr lang="en-US" sz="1700" dirty="0">
                <a:latin typeface="Play" panose="020B0604020202020204" charset="0"/>
              </a:rPr>
              <a:t> </a:t>
            </a:r>
            <a:r>
              <a:rPr lang="en-US" sz="1700" dirty="0" err="1">
                <a:latin typeface="Play" panose="020B0604020202020204" charset="0"/>
              </a:rPr>
              <a:t>dạng</a:t>
            </a:r>
            <a:r>
              <a:rPr lang="en-US" sz="1700" dirty="0">
                <a:latin typeface="Play" panose="020B0604020202020204" charset="0"/>
              </a:rPr>
              <a:t> </a:t>
            </a:r>
            <a:r>
              <a:rPr lang="en-US" sz="1700" b="1" dirty="0" err="1">
                <a:latin typeface="Play" panose="020B0604020202020204" charset="0"/>
              </a:rPr>
              <a:t>thông</a:t>
            </a:r>
            <a:r>
              <a:rPr lang="en-US" sz="1700" b="1" dirty="0">
                <a:latin typeface="Play" panose="020B0604020202020204" charset="0"/>
              </a:rPr>
              <a:t> </a:t>
            </a:r>
            <a:r>
              <a:rPr lang="en-US" sz="1700" b="1" dirty="0" err="1">
                <a:latin typeface="Play" panose="020B0604020202020204" charset="0"/>
              </a:rPr>
              <a:t>báo</a:t>
            </a:r>
            <a:r>
              <a:rPr lang="en-US" sz="1700" b="1" dirty="0">
                <a:latin typeface="Play" panose="020B0604020202020204" charset="0"/>
              </a:rPr>
              <a:t> </a:t>
            </a:r>
            <a:r>
              <a:rPr lang="en-US" sz="1700" b="1" dirty="0" err="1">
                <a:latin typeface="Play" panose="020B0604020202020204" charset="0"/>
              </a:rPr>
              <a:t>nổi</a:t>
            </a:r>
            <a:r>
              <a:rPr lang="en-US" sz="1700" b="1" dirty="0">
                <a:latin typeface="Play" panose="020B0604020202020204" charset="0"/>
              </a:rPr>
              <a:t> </a:t>
            </a:r>
            <a:r>
              <a:rPr lang="en-US" sz="1700" dirty="0" err="1">
                <a:latin typeface="Play" panose="020B0604020202020204" charset="0"/>
              </a:rPr>
              <a:t>và</a:t>
            </a:r>
            <a:r>
              <a:rPr lang="en-US" sz="1700" dirty="0">
                <a:latin typeface="Play" panose="020B0604020202020204" charset="0"/>
              </a:rPr>
              <a:t> </a:t>
            </a:r>
            <a:r>
              <a:rPr lang="en-US" sz="1700" b="1" dirty="0">
                <a:latin typeface="Play" panose="020B0604020202020204" charset="0"/>
              </a:rPr>
              <a:t>email.</a:t>
            </a:r>
          </a:p>
          <a:p>
            <a:pPr marL="285750" indent="-285750">
              <a:lnSpc>
                <a:spcPct val="130000"/>
              </a:lnSpc>
              <a:buFont typeface="Courier New" panose="02070309020205020404" pitchFamily="49" charset="0"/>
              <a:buChar char="o"/>
            </a:pPr>
            <a:r>
              <a:rPr lang="en-US" sz="1700" dirty="0" err="1">
                <a:latin typeface="Play" panose="020B0604020202020204" charset="0"/>
              </a:rPr>
              <a:t>Dễ</a:t>
            </a:r>
            <a:r>
              <a:rPr lang="en-US" sz="1700" dirty="0">
                <a:latin typeface="Play" panose="020B0604020202020204" charset="0"/>
              </a:rPr>
              <a:t> </a:t>
            </a:r>
            <a:r>
              <a:rPr lang="en-US" sz="1700" dirty="0" err="1">
                <a:latin typeface="Play" panose="020B0604020202020204" charset="0"/>
              </a:rPr>
              <a:t>dàng</a:t>
            </a:r>
            <a:r>
              <a:rPr lang="en-US" sz="1700" dirty="0">
                <a:latin typeface="Play" panose="020B0604020202020204" charset="0"/>
              </a:rPr>
              <a:t> </a:t>
            </a:r>
            <a:r>
              <a:rPr lang="en-US" sz="1700" dirty="0" err="1">
                <a:latin typeface="Play" panose="020B0604020202020204" charset="0"/>
              </a:rPr>
              <a:t>thiết</a:t>
            </a:r>
            <a:r>
              <a:rPr lang="en-US" sz="1700" dirty="0">
                <a:latin typeface="Play" panose="020B0604020202020204" charset="0"/>
              </a:rPr>
              <a:t> </a:t>
            </a:r>
            <a:r>
              <a:rPr lang="en-US" sz="1700" dirty="0" err="1">
                <a:latin typeface="Play" panose="020B0604020202020204" charset="0"/>
              </a:rPr>
              <a:t>lập</a:t>
            </a:r>
            <a:r>
              <a:rPr lang="en-US" sz="1700" dirty="0">
                <a:latin typeface="Play" panose="020B0604020202020204" charset="0"/>
              </a:rPr>
              <a:t> </a:t>
            </a:r>
            <a:r>
              <a:rPr lang="en-US" sz="1700" dirty="0" err="1">
                <a:latin typeface="Play" panose="020B0604020202020204" charset="0"/>
              </a:rPr>
              <a:t>cảnh</a:t>
            </a:r>
            <a:r>
              <a:rPr lang="en-US" sz="1700" dirty="0">
                <a:latin typeface="Play" panose="020B0604020202020204" charset="0"/>
              </a:rPr>
              <a:t> </a:t>
            </a:r>
            <a:r>
              <a:rPr lang="en-US" sz="1700" dirty="0" err="1">
                <a:latin typeface="Play" panose="020B0604020202020204" charset="0"/>
              </a:rPr>
              <a:t>báo</a:t>
            </a:r>
            <a:r>
              <a:rPr lang="en-US" sz="1700" dirty="0">
                <a:latin typeface="Play" panose="020B0604020202020204" charset="0"/>
              </a:rPr>
              <a:t> </a:t>
            </a:r>
            <a:r>
              <a:rPr lang="en-US" sz="1700" dirty="0" err="1">
                <a:latin typeface="Play" panose="020B0604020202020204" charset="0"/>
              </a:rPr>
              <a:t>trên</a:t>
            </a:r>
            <a:r>
              <a:rPr lang="en-US" sz="1700" dirty="0">
                <a:latin typeface="Play" panose="020B0604020202020204" charset="0"/>
              </a:rPr>
              <a:t> </a:t>
            </a:r>
            <a:r>
              <a:rPr lang="en-US" sz="1700" dirty="0" err="1">
                <a:latin typeface="Play" panose="020B0604020202020204" charset="0"/>
              </a:rPr>
              <a:t>giao</a:t>
            </a:r>
            <a:r>
              <a:rPr lang="en-US" sz="1700" dirty="0">
                <a:latin typeface="Play" panose="020B0604020202020204" charset="0"/>
              </a:rPr>
              <a:t> </a:t>
            </a:r>
            <a:r>
              <a:rPr lang="en-US" sz="1700" dirty="0" err="1">
                <a:latin typeface="Play" panose="020B0604020202020204" charset="0"/>
              </a:rPr>
              <a:t>diện</a:t>
            </a:r>
            <a:r>
              <a:rPr lang="en-US" sz="1700" dirty="0">
                <a:latin typeface="Play" panose="020B0604020202020204" charset="0"/>
              </a:rPr>
              <a:t> App, Web.</a:t>
            </a:r>
          </a:p>
          <a:p>
            <a:pPr marL="285750" indent="-285750">
              <a:lnSpc>
                <a:spcPct val="130000"/>
              </a:lnSpc>
              <a:buFont typeface="Courier New" panose="02070309020205020404" pitchFamily="49" charset="0"/>
              <a:buChar char="o"/>
            </a:pPr>
            <a:r>
              <a:rPr lang="en-US" sz="1700" b="1" dirty="0" err="1">
                <a:solidFill>
                  <a:srgbClr val="C00000"/>
                </a:solidFill>
                <a:latin typeface="Play" panose="020B0604020202020204" charset="0"/>
              </a:rPr>
              <a:t>Gửi</a:t>
            </a:r>
            <a:r>
              <a:rPr lang="en-US" sz="1700" b="1" dirty="0">
                <a:solidFill>
                  <a:srgbClr val="C00000"/>
                </a:solidFill>
                <a:latin typeface="Play" panose="020B0604020202020204" charset="0"/>
              </a:rPr>
              <a:t> </a:t>
            </a:r>
            <a:r>
              <a:rPr lang="en-US" sz="1700" b="1" dirty="0" err="1">
                <a:solidFill>
                  <a:srgbClr val="C00000"/>
                </a:solidFill>
                <a:latin typeface="Play" panose="020B0604020202020204" charset="0"/>
              </a:rPr>
              <a:t>cảnh</a:t>
            </a:r>
            <a:r>
              <a:rPr lang="en-US" sz="1700" b="1" dirty="0">
                <a:solidFill>
                  <a:srgbClr val="C00000"/>
                </a:solidFill>
                <a:latin typeface="Play" panose="020B0604020202020204" charset="0"/>
              </a:rPr>
              <a:t> </a:t>
            </a:r>
            <a:r>
              <a:rPr lang="en-US" sz="1700" b="1" dirty="0" err="1">
                <a:solidFill>
                  <a:srgbClr val="C00000"/>
                </a:solidFill>
                <a:latin typeface="Play" panose="020B0604020202020204" charset="0"/>
              </a:rPr>
              <a:t>báo</a:t>
            </a:r>
            <a:r>
              <a:rPr lang="en-US" sz="1700" b="1" dirty="0">
                <a:solidFill>
                  <a:srgbClr val="C00000"/>
                </a:solidFill>
                <a:latin typeface="Play" panose="020B0604020202020204" charset="0"/>
              </a:rPr>
              <a:t>, </a:t>
            </a:r>
            <a:r>
              <a:rPr lang="en-US" sz="1700" b="1" dirty="0" err="1">
                <a:solidFill>
                  <a:srgbClr val="C00000"/>
                </a:solidFill>
                <a:latin typeface="Play" panose="020B0604020202020204" charset="0"/>
              </a:rPr>
              <a:t>thông</a:t>
            </a:r>
            <a:r>
              <a:rPr lang="en-US" sz="1700" b="1" dirty="0">
                <a:solidFill>
                  <a:srgbClr val="C00000"/>
                </a:solidFill>
                <a:latin typeface="Play" panose="020B0604020202020204" charset="0"/>
              </a:rPr>
              <a:t> </a:t>
            </a:r>
            <a:r>
              <a:rPr lang="en-US" sz="1700" b="1" dirty="0" err="1">
                <a:solidFill>
                  <a:srgbClr val="C00000"/>
                </a:solidFill>
                <a:latin typeface="Play" panose="020B0604020202020204" charset="0"/>
              </a:rPr>
              <a:t>báo</a:t>
            </a:r>
            <a:r>
              <a:rPr lang="en-US" sz="1700" b="1" dirty="0">
                <a:solidFill>
                  <a:srgbClr val="C00000"/>
                </a:solidFill>
                <a:latin typeface="Play" panose="020B0604020202020204" charset="0"/>
              </a:rPr>
              <a:t> </a:t>
            </a:r>
            <a:r>
              <a:rPr lang="en-US" sz="1700" b="1" dirty="0" err="1">
                <a:solidFill>
                  <a:srgbClr val="C00000"/>
                </a:solidFill>
                <a:latin typeface="Play" panose="020B0604020202020204" charset="0"/>
              </a:rPr>
              <a:t>không</a:t>
            </a:r>
            <a:r>
              <a:rPr lang="en-US" sz="1700" b="1" dirty="0">
                <a:solidFill>
                  <a:srgbClr val="C00000"/>
                </a:solidFill>
                <a:latin typeface="Play" panose="020B0604020202020204" charset="0"/>
              </a:rPr>
              <a:t> </a:t>
            </a:r>
            <a:r>
              <a:rPr lang="en-US" sz="1700" b="1" dirty="0" err="1">
                <a:solidFill>
                  <a:srgbClr val="C00000"/>
                </a:solidFill>
                <a:latin typeface="Play" panose="020B0604020202020204" charset="0"/>
              </a:rPr>
              <a:t>mất</a:t>
            </a:r>
            <a:r>
              <a:rPr lang="en-US" sz="1700" b="1" dirty="0">
                <a:solidFill>
                  <a:srgbClr val="C00000"/>
                </a:solidFill>
                <a:latin typeface="Play" panose="020B0604020202020204" charset="0"/>
              </a:rPr>
              <a:t> </a:t>
            </a:r>
            <a:r>
              <a:rPr lang="en-US" sz="1700" b="1" dirty="0" err="1">
                <a:solidFill>
                  <a:srgbClr val="C00000"/>
                </a:solidFill>
                <a:latin typeface="Play" panose="020B0604020202020204" charset="0"/>
              </a:rPr>
              <a:t>phí</a:t>
            </a:r>
            <a:r>
              <a:rPr lang="en-US" sz="1700" b="1" dirty="0">
                <a:solidFill>
                  <a:srgbClr val="C00000"/>
                </a:solidFill>
                <a:latin typeface="Play" panose="020B0604020202020204" charset="0"/>
              </a:rPr>
              <a:t>.</a:t>
            </a:r>
          </a:p>
        </p:txBody>
      </p:sp>
      <p:pic>
        <p:nvPicPr>
          <p:cNvPr id="8" name="Picture 7">
            <a:extLst>
              <a:ext uri="{FF2B5EF4-FFF2-40B4-BE49-F238E27FC236}">
                <a16:creationId xmlns:a16="http://schemas.microsoft.com/office/drawing/2014/main" id="{C609EA8F-5BE1-DAA8-A4DA-00C0AACEDF4E}"/>
              </a:ext>
            </a:extLst>
          </p:cNvPr>
          <p:cNvPicPr>
            <a:picLocks noChangeAspect="1"/>
          </p:cNvPicPr>
          <p:nvPr/>
        </p:nvPicPr>
        <p:blipFill rotWithShape="1">
          <a:blip r:embed="rId4"/>
          <a:srcRect t="45058" r="-305" b="7054"/>
          <a:stretch/>
        </p:blipFill>
        <p:spPr>
          <a:xfrm>
            <a:off x="6640311" y="2306289"/>
            <a:ext cx="2512347" cy="2665444"/>
          </a:xfrm>
          <a:prstGeom prst="roundRect">
            <a:avLst/>
          </a:prstGeom>
        </p:spPr>
      </p:pic>
      <p:sp>
        <p:nvSpPr>
          <p:cNvPr id="9" name="Arrow: Right 8">
            <a:extLst>
              <a:ext uri="{FF2B5EF4-FFF2-40B4-BE49-F238E27FC236}">
                <a16:creationId xmlns:a16="http://schemas.microsoft.com/office/drawing/2014/main" id="{CF1ECFA0-8CE3-E2F2-7CCF-6398B65DF458}"/>
              </a:ext>
            </a:extLst>
          </p:cNvPr>
          <p:cNvSpPr/>
          <p:nvPr/>
        </p:nvSpPr>
        <p:spPr>
          <a:xfrm>
            <a:off x="6202549" y="3401833"/>
            <a:ext cx="352800" cy="244800"/>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02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7"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48"/>
        <p:cNvGrpSpPr/>
        <p:nvPr/>
      </p:nvGrpSpPr>
      <p:grpSpPr>
        <a:xfrm>
          <a:off x="0" y="0"/>
          <a:ext cx="0" cy="0"/>
          <a:chOff x="0" y="0"/>
          <a:chExt cx="0" cy="0"/>
        </a:xfrm>
      </p:grpSpPr>
      <p:cxnSp>
        <p:nvCxnSpPr>
          <p:cNvPr id="2754" name="Google Shape;2754;p48"/>
          <p:cNvCxnSpPr>
            <a:stCxn id="2755" idx="6"/>
            <a:endCxn id="2756" idx="2"/>
          </p:cNvCxnSpPr>
          <p:nvPr/>
        </p:nvCxnSpPr>
        <p:spPr>
          <a:xfrm>
            <a:off x="488849" y="1123269"/>
            <a:ext cx="56460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353549" y="1055619"/>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4" name="Tiêu đề phụ 3">
            <a:extLst>
              <a:ext uri="{FF2B5EF4-FFF2-40B4-BE49-F238E27FC236}">
                <a16:creationId xmlns:a16="http://schemas.microsoft.com/office/drawing/2014/main" id="{BD1486B8-8088-4D2C-8A52-FB6C428148EB}"/>
              </a:ext>
            </a:extLst>
          </p:cNvPr>
          <p:cNvSpPr>
            <a:spLocks noGrp="1"/>
          </p:cNvSpPr>
          <p:nvPr>
            <p:ph type="subTitle" idx="1"/>
          </p:nvPr>
        </p:nvSpPr>
        <p:spPr>
          <a:xfrm>
            <a:off x="461997" y="1148958"/>
            <a:ext cx="4822803" cy="436491"/>
          </a:xfrm>
        </p:spPr>
        <p:txBody>
          <a:bodyPr/>
          <a:lstStyle/>
          <a:p>
            <a:r>
              <a:rPr lang="en-US" sz="2000" b="1" dirty="0">
                <a:solidFill>
                  <a:schemeClr val="tx1"/>
                </a:solidFill>
                <a:latin typeface="Play" panose="020B0604020202020204" charset="0"/>
              </a:rPr>
              <a:t>2.3. </a:t>
            </a:r>
            <a:r>
              <a:rPr lang="en-US" sz="2000" b="1" dirty="0" err="1">
                <a:solidFill>
                  <a:schemeClr val="tx1"/>
                </a:solidFill>
                <a:latin typeface="Play" panose="020B0604020202020204" charset="0"/>
              </a:rPr>
              <a:t>Đánh</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giá</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hệ</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thống</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sức</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khỏe</a:t>
            </a:r>
            <a:r>
              <a:rPr lang="en-US" sz="2000" b="1" dirty="0">
                <a:solidFill>
                  <a:schemeClr val="tx1"/>
                </a:solidFill>
                <a:latin typeface="Play" panose="020B0604020202020204" charset="0"/>
              </a:rPr>
              <a:t> IoT </a:t>
            </a:r>
            <a:endParaRPr lang="vi-VN" sz="2000" b="1" dirty="0">
              <a:solidFill>
                <a:schemeClr val="tx1"/>
              </a:solidFill>
              <a:latin typeface="Play" panose="020B0604020202020204" charset="0"/>
            </a:endParaRPr>
          </a:p>
        </p:txBody>
      </p:sp>
      <p:sp>
        <p:nvSpPr>
          <p:cNvPr id="11" name="Tiêu đề 10">
            <a:extLst>
              <a:ext uri="{FF2B5EF4-FFF2-40B4-BE49-F238E27FC236}">
                <a16:creationId xmlns:a16="http://schemas.microsoft.com/office/drawing/2014/main" id="{62DD3286-FA3B-4EBC-83AE-C12716AB5FF7}"/>
              </a:ext>
            </a:extLst>
          </p:cNvPr>
          <p:cNvSpPr>
            <a:spLocks noGrp="1"/>
          </p:cNvSpPr>
          <p:nvPr>
            <p:ph type="title"/>
          </p:nvPr>
        </p:nvSpPr>
        <p:spPr>
          <a:xfrm>
            <a:off x="809500" y="1439688"/>
            <a:ext cx="7925486" cy="478200"/>
          </a:xfrm>
        </p:spPr>
        <p:txBody>
          <a:bodyPr/>
          <a:lstStyle/>
          <a:p>
            <a:pPr marL="285750" indent="-285750" algn="l">
              <a:buClr>
                <a:srgbClr val="0070C0"/>
              </a:buClr>
              <a:buFont typeface="Wingdings" panose="05000000000000000000" pitchFamily="2" charset="2"/>
              <a:buChar char="v"/>
            </a:pPr>
            <a:r>
              <a:rPr lang="en-US" sz="1800" dirty="0" err="1">
                <a:solidFill>
                  <a:srgbClr val="0070C0"/>
                </a:solidFill>
                <a:latin typeface="Play" panose="020B0604020202020204" charset="0"/>
              </a:rPr>
              <a:t>Đánh</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giá</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khả</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năng</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ứng</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dụng</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trong</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thực</a:t>
            </a:r>
            <a:r>
              <a:rPr lang="en-US" sz="1800" dirty="0">
                <a:solidFill>
                  <a:srgbClr val="0070C0"/>
                </a:solidFill>
                <a:latin typeface="Play" panose="020B0604020202020204" charset="0"/>
              </a:rPr>
              <a:t> </a:t>
            </a:r>
            <a:r>
              <a:rPr lang="en-US" sz="1800" dirty="0" err="1">
                <a:solidFill>
                  <a:srgbClr val="0070C0"/>
                </a:solidFill>
                <a:latin typeface="Play" panose="020B0604020202020204" charset="0"/>
              </a:rPr>
              <a:t>tế</a:t>
            </a:r>
            <a:r>
              <a:rPr lang="en-US" sz="1800" dirty="0">
                <a:solidFill>
                  <a:srgbClr val="0070C0"/>
                </a:solidFill>
                <a:latin typeface="Play" panose="020B0604020202020204" charset="0"/>
              </a:rPr>
              <a:t>:</a:t>
            </a:r>
            <a:endParaRPr lang="vi-VN" sz="1700" b="0" dirty="0">
              <a:solidFill>
                <a:srgbClr val="0070C0"/>
              </a:solidFill>
            </a:endParaRPr>
          </a:p>
        </p:txBody>
      </p:sp>
      <p:pic>
        <p:nvPicPr>
          <p:cNvPr id="15" name="Picture 14">
            <a:extLst>
              <a:ext uri="{FF2B5EF4-FFF2-40B4-BE49-F238E27FC236}">
                <a16:creationId xmlns:a16="http://schemas.microsoft.com/office/drawing/2014/main" id="{118C702C-9AF3-1B3E-5A37-95E059D528A5}"/>
              </a:ext>
            </a:extLst>
          </p:cNvPr>
          <p:cNvPicPr>
            <a:picLocks noChangeAspect="1"/>
          </p:cNvPicPr>
          <p:nvPr/>
        </p:nvPicPr>
        <p:blipFill>
          <a:blip r:embed="rId3"/>
          <a:stretch>
            <a:fillRect/>
          </a:stretch>
        </p:blipFill>
        <p:spPr>
          <a:xfrm>
            <a:off x="904596" y="-18160"/>
            <a:ext cx="1066892" cy="1066892"/>
          </a:xfrm>
          <a:prstGeom prst="rect">
            <a:avLst/>
          </a:prstGeom>
        </p:spPr>
      </p:pic>
      <p:sp>
        <p:nvSpPr>
          <p:cNvPr id="16" name="Google Shape;2684;p43">
            <a:extLst>
              <a:ext uri="{FF2B5EF4-FFF2-40B4-BE49-F238E27FC236}">
                <a16:creationId xmlns:a16="http://schemas.microsoft.com/office/drawing/2014/main" id="{B536BED3-21D9-50FA-029E-E53406D19FD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7" name="TextBox 16">
            <a:extLst>
              <a:ext uri="{FF2B5EF4-FFF2-40B4-BE49-F238E27FC236}">
                <a16:creationId xmlns:a16="http://schemas.microsoft.com/office/drawing/2014/main" id="{AA5E8685-0983-4AE6-ACAD-113CF53D1047}"/>
              </a:ext>
            </a:extLst>
          </p:cNvPr>
          <p:cNvSpPr txBox="1"/>
          <p:nvPr/>
        </p:nvSpPr>
        <p:spPr>
          <a:xfrm>
            <a:off x="1822300" y="125402"/>
            <a:ext cx="5809700"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2" name="Rectangle: Rounded Corners 1">
            <a:extLst>
              <a:ext uri="{FF2B5EF4-FFF2-40B4-BE49-F238E27FC236}">
                <a16:creationId xmlns:a16="http://schemas.microsoft.com/office/drawing/2014/main" id="{2BDC58DA-A104-2D7B-82A3-F4629F9F3A9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13</a:t>
            </a:r>
          </a:p>
        </p:txBody>
      </p:sp>
      <p:sp>
        <p:nvSpPr>
          <p:cNvPr id="3" name="TextBox 2">
            <a:extLst>
              <a:ext uri="{FF2B5EF4-FFF2-40B4-BE49-F238E27FC236}">
                <a16:creationId xmlns:a16="http://schemas.microsoft.com/office/drawing/2014/main" id="{329BCAE4-CD10-DEE4-C709-B268A07FA39A}"/>
              </a:ext>
            </a:extLst>
          </p:cNvPr>
          <p:cNvSpPr txBox="1"/>
          <p:nvPr/>
        </p:nvSpPr>
        <p:spPr>
          <a:xfrm>
            <a:off x="791836" y="1917888"/>
            <a:ext cx="7542664" cy="239847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1700" dirty="0" err="1">
                <a:latin typeface="Play" panose="020B0604020202020204" charset="0"/>
              </a:rPr>
              <a:t>Dùng</a:t>
            </a:r>
            <a:r>
              <a:rPr lang="en-US" sz="1700" dirty="0">
                <a:latin typeface="Play" panose="020B0604020202020204" charset="0"/>
              </a:rPr>
              <a:t> </a:t>
            </a:r>
            <a:r>
              <a:rPr lang="en-US" sz="1700" dirty="0" err="1">
                <a:latin typeface="Play" panose="020B0604020202020204" charset="0"/>
              </a:rPr>
              <a:t>cho</a:t>
            </a:r>
            <a:r>
              <a:rPr lang="en-US" sz="1700" dirty="0">
                <a:latin typeface="Play" panose="020B0604020202020204" charset="0"/>
              </a:rPr>
              <a:t> </a:t>
            </a:r>
            <a:r>
              <a:rPr lang="en-US" sz="1700" dirty="0" err="1">
                <a:latin typeface="Play" panose="020B0604020202020204" charset="0"/>
              </a:rPr>
              <a:t>những</a:t>
            </a:r>
            <a:r>
              <a:rPr lang="en-US" sz="1700" dirty="0">
                <a:latin typeface="Play" panose="020B0604020202020204" charset="0"/>
              </a:rPr>
              <a:t> </a:t>
            </a:r>
            <a:r>
              <a:rPr lang="en-US" sz="1700" dirty="0" err="1">
                <a:latin typeface="Play" panose="020B0604020202020204" charset="0"/>
              </a:rPr>
              <a:t>người</a:t>
            </a:r>
            <a:r>
              <a:rPr lang="en-US" sz="1700" dirty="0">
                <a:latin typeface="Play" panose="020B0604020202020204" charset="0"/>
              </a:rPr>
              <a:t> </a:t>
            </a:r>
            <a:r>
              <a:rPr lang="en-US" sz="1700" dirty="0" err="1">
                <a:latin typeface="Play" panose="020B0604020202020204" charset="0"/>
              </a:rPr>
              <a:t>già</a:t>
            </a:r>
            <a:r>
              <a:rPr lang="en-US" sz="1700" dirty="0">
                <a:latin typeface="Play" panose="020B0604020202020204" charset="0"/>
              </a:rPr>
              <a:t> neo </a:t>
            </a:r>
            <a:r>
              <a:rPr lang="en-US" sz="1700" dirty="0" err="1">
                <a:latin typeface="Play" panose="020B0604020202020204" charset="0"/>
              </a:rPr>
              <a:t>đơn</a:t>
            </a:r>
            <a:r>
              <a:rPr lang="en-US" sz="1700" dirty="0">
                <a:latin typeface="Play" panose="020B0604020202020204" charset="0"/>
              </a:rPr>
              <a:t> - </a:t>
            </a:r>
            <a:r>
              <a:rPr lang="en-US" sz="1700" dirty="0" err="1">
                <a:latin typeface="Play" panose="020B0604020202020204" charset="0"/>
              </a:rPr>
              <a:t>có</a:t>
            </a:r>
            <a:r>
              <a:rPr lang="en-US" sz="1700" dirty="0">
                <a:latin typeface="Play" panose="020B0604020202020204" charset="0"/>
              </a:rPr>
              <a:t> </a:t>
            </a:r>
            <a:r>
              <a:rPr lang="en-US" sz="1700" dirty="0" err="1">
                <a:latin typeface="Play" panose="020B0604020202020204" charset="0"/>
              </a:rPr>
              <a:t>các</a:t>
            </a:r>
            <a:r>
              <a:rPr lang="en-US" sz="1700" dirty="0">
                <a:latin typeface="Play" panose="020B0604020202020204" charset="0"/>
              </a:rPr>
              <a:t> </a:t>
            </a:r>
            <a:r>
              <a:rPr lang="en-US" sz="1700" dirty="0" err="1">
                <a:latin typeface="Play" panose="020B0604020202020204" charset="0"/>
              </a:rPr>
              <a:t>bệnh</a:t>
            </a:r>
            <a:r>
              <a:rPr lang="en-US" sz="1700" dirty="0">
                <a:latin typeface="Play" panose="020B0604020202020204" charset="0"/>
              </a:rPr>
              <a:t> </a:t>
            </a:r>
            <a:r>
              <a:rPr lang="en-US" sz="1700" dirty="0" err="1">
                <a:latin typeface="Play" panose="020B0604020202020204" charset="0"/>
              </a:rPr>
              <a:t>nền</a:t>
            </a:r>
            <a:r>
              <a:rPr lang="en-US" sz="1700" dirty="0">
                <a:latin typeface="Play" panose="020B0604020202020204" charset="0"/>
              </a:rPr>
              <a:t> </a:t>
            </a:r>
            <a:r>
              <a:rPr lang="en-US" sz="1700" dirty="0" err="1">
                <a:latin typeface="Play" panose="020B0604020202020204" charset="0"/>
              </a:rPr>
              <a:t>liên</a:t>
            </a:r>
            <a:r>
              <a:rPr lang="en-US" sz="1700" dirty="0">
                <a:latin typeface="Play" panose="020B0604020202020204" charset="0"/>
              </a:rPr>
              <a:t> </a:t>
            </a:r>
            <a:r>
              <a:rPr lang="en-US" sz="1700" dirty="0" err="1">
                <a:latin typeface="Play" panose="020B0604020202020204" charset="0"/>
              </a:rPr>
              <a:t>quan</a:t>
            </a:r>
            <a:r>
              <a:rPr lang="en-US" sz="1700" dirty="0">
                <a:latin typeface="Play" panose="020B0604020202020204" charset="0"/>
              </a:rPr>
              <a:t> </a:t>
            </a:r>
            <a:r>
              <a:rPr lang="en-US" sz="1700" dirty="0" err="1">
                <a:latin typeface="Play" panose="020B0604020202020204" charset="0"/>
              </a:rPr>
              <a:t>đến</a:t>
            </a:r>
            <a:r>
              <a:rPr lang="en-US" sz="1700" dirty="0">
                <a:latin typeface="Play" panose="020B0604020202020204" charset="0"/>
              </a:rPr>
              <a:t> </a:t>
            </a:r>
            <a:r>
              <a:rPr lang="en-US" sz="1700" dirty="0" err="1">
                <a:latin typeface="Play" panose="020B0604020202020204" charset="0"/>
              </a:rPr>
              <a:t>hô</a:t>
            </a:r>
            <a:r>
              <a:rPr lang="en-US" sz="1700" dirty="0">
                <a:latin typeface="Play" panose="020B0604020202020204" charset="0"/>
              </a:rPr>
              <a:t> </a:t>
            </a:r>
            <a:r>
              <a:rPr lang="en-US" sz="1700" dirty="0" err="1">
                <a:latin typeface="Play" panose="020B0604020202020204" charset="0"/>
              </a:rPr>
              <a:t>hấp</a:t>
            </a:r>
            <a:r>
              <a:rPr lang="en-US" sz="1700" dirty="0">
                <a:latin typeface="Play" panose="020B0604020202020204" charset="0"/>
              </a:rPr>
              <a:t>, </a:t>
            </a:r>
            <a:r>
              <a:rPr lang="en-US" sz="1700" dirty="0" err="1">
                <a:latin typeface="Play" panose="020B0604020202020204" charset="0"/>
              </a:rPr>
              <a:t>tim</a:t>
            </a:r>
            <a:r>
              <a:rPr lang="en-US" sz="1700" dirty="0">
                <a:latin typeface="Play" panose="020B0604020202020204" charset="0"/>
              </a:rPr>
              <a:t> </a:t>
            </a:r>
            <a:r>
              <a:rPr lang="en-US" sz="1700" dirty="0" err="1">
                <a:latin typeface="Play" panose="020B0604020202020204" charset="0"/>
              </a:rPr>
              <a:t>mạch</a:t>
            </a:r>
            <a:r>
              <a:rPr lang="en-US" sz="1700" dirty="0">
                <a:latin typeface="Play" panose="020B0604020202020204" charset="0"/>
              </a:rPr>
              <a:t>,…</a:t>
            </a:r>
          </a:p>
          <a:p>
            <a:pPr marL="285750" indent="-285750">
              <a:lnSpc>
                <a:spcPct val="150000"/>
              </a:lnSpc>
              <a:buFont typeface="Wingdings" panose="05000000000000000000" pitchFamily="2" charset="2"/>
              <a:buChar char="Ø"/>
            </a:pPr>
            <a:r>
              <a:rPr lang="en-US" sz="1700" b="1" dirty="0" err="1">
                <a:latin typeface="Play" panose="020B0604020202020204" charset="0"/>
              </a:rPr>
              <a:t>Giúp</a:t>
            </a:r>
            <a:r>
              <a:rPr lang="en-US" sz="1700" b="1" dirty="0">
                <a:latin typeface="Play" panose="020B0604020202020204" charset="0"/>
              </a:rPr>
              <a:t> </a:t>
            </a:r>
            <a:r>
              <a:rPr lang="en-US" sz="1700" b="1" dirty="0" err="1">
                <a:latin typeface="Play" panose="020B0604020202020204" charset="0"/>
              </a:rPr>
              <a:t>người</a:t>
            </a:r>
            <a:r>
              <a:rPr lang="en-US" sz="1700" b="1" dirty="0">
                <a:latin typeface="Play" panose="020B0604020202020204" charset="0"/>
              </a:rPr>
              <a:t> </a:t>
            </a:r>
            <a:r>
              <a:rPr lang="en-US" sz="1700" b="1" dirty="0" err="1">
                <a:latin typeface="Play" panose="020B0604020202020204" charset="0"/>
              </a:rPr>
              <a:t>thân</a:t>
            </a:r>
            <a:r>
              <a:rPr lang="en-US" sz="1700" b="1" dirty="0">
                <a:latin typeface="Play" panose="020B0604020202020204" charset="0"/>
              </a:rPr>
              <a:t> </a:t>
            </a:r>
            <a:r>
              <a:rPr lang="en-US" sz="1700" b="1" dirty="0" err="1">
                <a:latin typeface="Play" panose="020B0604020202020204" charset="0"/>
              </a:rPr>
              <a:t>của</a:t>
            </a:r>
            <a:r>
              <a:rPr lang="en-US" sz="1700" b="1" dirty="0">
                <a:latin typeface="Play" panose="020B0604020202020204" charset="0"/>
              </a:rPr>
              <a:t> </a:t>
            </a:r>
            <a:r>
              <a:rPr lang="en-US" sz="1700" b="1" dirty="0" err="1">
                <a:latin typeface="Play" panose="020B0604020202020204" charset="0"/>
              </a:rPr>
              <a:t>họ</a:t>
            </a:r>
            <a:r>
              <a:rPr lang="en-US" sz="1700" b="1" dirty="0">
                <a:latin typeface="Play" panose="020B0604020202020204" charset="0"/>
              </a:rPr>
              <a:t> </a:t>
            </a:r>
            <a:r>
              <a:rPr lang="en-US" sz="1700" b="1" dirty="0" err="1">
                <a:latin typeface="Play" panose="020B0604020202020204" charset="0"/>
              </a:rPr>
              <a:t>phát</a:t>
            </a:r>
            <a:r>
              <a:rPr lang="en-US" sz="1700" b="1" dirty="0">
                <a:latin typeface="Play" panose="020B0604020202020204" charset="0"/>
              </a:rPr>
              <a:t> </a:t>
            </a:r>
            <a:r>
              <a:rPr lang="en-US" sz="1700" b="1" dirty="0" err="1">
                <a:latin typeface="Play" panose="020B0604020202020204" charset="0"/>
              </a:rPr>
              <a:t>hiện</a:t>
            </a:r>
            <a:r>
              <a:rPr lang="en-US" sz="1700" b="1" dirty="0">
                <a:latin typeface="Play" panose="020B0604020202020204" charset="0"/>
              </a:rPr>
              <a:t> </a:t>
            </a:r>
            <a:r>
              <a:rPr lang="en-US" sz="1700" b="1" dirty="0" err="1">
                <a:latin typeface="Play" panose="020B0604020202020204" charset="0"/>
              </a:rPr>
              <a:t>nguy</a:t>
            </a:r>
            <a:r>
              <a:rPr lang="en-US" sz="1700" b="1" dirty="0">
                <a:latin typeface="Play" panose="020B0604020202020204" charset="0"/>
              </a:rPr>
              <a:t> </a:t>
            </a:r>
            <a:r>
              <a:rPr lang="en-US" sz="1700" b="1" dirty="0" err="1">
                <a:latin typeface="Play" panose="020B0604020202020204" charset="0"/>
              </a:rPr>
              <a:t>hiểm</a:t>
            </a:r>
            <a:r>
              <a:rPr lang="en-US" sz="1700" b="1" dirty="0">
                <a:latin typeface="Play" panose="020B0604020202020204" charset="0"/>
              </a:rPr>
              <a:t>, </a:t>
            </a:r>
            <a:r>
              <a:rPr lang="en-US" sz="1700" b="1" dirty="0" err="1">
                <a:latin typeface="Play" panose="020B0604020202020204" charset="0"/>
              </a:rPr>
              <a:t>ứng</a:t>
            </a:r>
            <a:r>
              <a:rPr lang="en-US" sz="1700" b="1" dirty="0">
                <a:latin typeface="Play" panose="020B0604020202020204" charset="0"/>
              </a:rPr>
              <a:t> </a:t>
            </a:r>
            <a:r>
              <a:rPr lang="en-US" sz="1700" b="1" dirty="0" err="1">
                <a:latin typeface="Play" panose="020B0604020202020204" charset="0"/>
              </a:rPr>
              <a:t>phó</a:t>
            </a:r>
            <a:r>
              <a:rPr lang="en-US" sz="1700" b="1" dirty="0">
                <a:latin typeface="Play" panose="020B0604020202020204" charset="0"/>
              </a:rPr>
              <a:t> </a:t>
            </a:r>
            <a:r>
              <a:rPr lang="en-US" sz="1700" b="1" dirty="0" err="1">
                <a:latin typeface="Play" panose="020B0604020202020204" charset="0"/>
              </a:rPr>
              <a:t>kịp</a:t>
            </a:r>
            <a:r>
              <a:rPr lang="en-US" sz="1700" b="1" dirty="0">
                <a:latin typeface="Play" panose="020B0604020202020204" charset="0"/>
              </a:rPr>
              <a:t> </a:t>
            </a:r>
            <a:r>
              <a:rPr lang="en-US" sz="1700" b="1" dirty="0" err="1">
                <a:latin typeface="Play" panose="020B0604020202020204" charset="0"/>
              </a:rPr>
              <a:t>thời</a:t>
            </a:r>
            <a:r>
              <a:rPr lang="en-US" sz="1700" b="1" dirty="0">
                <a:latin typeface="Play" panose="020B0604020202020204" charset="0"/>
              </a:rPr>
              <a:t>.</a:t>
            </a:r>
            <a:endParaRPr lang="en-US" sz="1700" dirty="0">
              <a:latin typeface="Play" panose="020B0604020202020204" charset="0"/>
            </a:endParaRPr>
          </a:p>
          <a:p>
            <a:pPr marL="285750" indent="-285750">
              <a:lnSpc>
                <a:spcPct val="150000"/>
              </a:lnSpc>
              <a:buFont typeface="Wingdings" panose="05000000000000000000" pitchFamily="2" charset="2"/>
              <a:buChar char="ü"/>
            </a:pPr>
            <a:r>
              <a:rPr lang="en-US" sz="1700" dirty="0" err="1">
                <a:latin typeface="Play" panose="020B0604020202020204" charset="0"/>
              </a:rPr>
              <a:t>Dùng</a:t>
            </a:r>
            <a:r>
              <a:rPr lang="en-US" sz="1700" dirty="0">
                <a:latin typeface="Play" panose="020B0604020202020204" charset="0"/>
              </a:rPr>
              <a:t> </a:t>
            </a:r>
            <a:r>
              <a:rPr lang="en-US" sz="1700" dirty="0" err="1">
                <a:latin typeface="Play" panose="020B0604020202020204" charset="0"/>
              </a:rPr>
              <a:t>cho</a:t>
            </a:r>
            <a:r>
              <a:rPr lang="en-US" sz="1700" dirty="0">
                <a:latin typeface="Play" panose="020B0604020202020204" charset="0"/>
              </a:rPr>
              <a:t> </a:t>
            </a:r>
            <a:r>
              <a:rPr lang="en-US" sz="1700" dirty="0" err="1">
                <a:latin typeface="Play" panose="020B0604020202020204" charset="0"/>
              </a:rPr>
              <a:t>các</a:t>
            </a:r>
            <a:r>
              <a:rPr lang="en-US" sz="1700" dirty="0">
                <a:latin typeface="Play" panose="020B0604020202020204" charset="0"/>
              </a:rPr>
              <a:t> </a:t>
            </a:r>
            <a:r>
              <a:rPr lang="en-US" sz="1700" dirty="0" err="1">
                <a:latin typeface="Play" panose="020B0604020202020204" charset="0"/>
              </a:rPr>
              <a:t>bệnh</a:t>
            </a:r>
            <a:r>
              <a:rPr lang="en-US" sz="1700" dirty="0">
                <a:latin typeface="Play" panose="020B0604020202020204" charset="0"/>
              </a:rPr>
              <a:t> </a:t>
            </a:r>
            <a:r>
              <a:rPr lang="en-US" sz="1700" dirty="0" err="1">
                <a:latin typeface="Play" panose="020B0604020202020204" charset="0"/>
              </a:rPr>
              <a:t>nhân</a:t>
            </a:r>
            <a:r>
              <a:rPr lang="en-US" sz="1700" dirty="0">
                <a:latin typeface="Play" panose="020B0604020202020204" charset="0"/>
              </a:rPr>
              <a:t> </a:t>
            </a:r>
            <a:r>
              <a:rPr lang="en-US" sz="1700" dirty="0" err="1">
                <a:latin typeface="Play" panose="020B0604020202020204" charset="0"/>
              </a:rPr>
              <a:t>suy</a:t>
            </a:r>
            <a:r>
              <a:rPr lang="en-US" sz="1700" dirty="0">
                <a:latin typeface="Play" panose="020B0604020202020204" charset="0"/>
              </a:rPr>
              <a:t> </a:t>
            </a:r>
            <a:r>
              <a:rPr lang="en-US" sz="1700" dirty="0" err="1">
                <a:latin typeface="Play" panose="020B0604020202020204" charset="0"/>
              </a:rPr>
              <a:t>tim</a:t>
            </a:r>
            <a:r>
              <a:rPr lang="en-US" sz="1700" dirty="0">
                <a:latin typeface="Play" panose="020B0604020202020204" charset="0"/>
              </a:rPr>
              <a:t>, </a:t>
            </a:r>
            <a:r>
              <a:rPr lang="en-US" sz="1700" dirty="0" err="1">
                <a:latin typeface="Play" panose="020B0604020202020204" charset="0"/>
              </a:rPr>
              <a:t>suy</a:t>
            </a:r>
            <a:r>
              <a:rPr lang="en-US" sz="1700" dirty="0">
                <a:latin typeface="Play" panose="020B0604020202020204" charset="0"/>
              </a:rPr>
              <a:t> </a:t>
            </a:r>
            <a:r>
              <a:rPr lang="en-US" sz="1700" dirty="0" err="1">
                <a:latin typeface="Play" panose="020B0604020202020204" charset="0"/>
              </a:rPr>
              <a:t>hô</a:t>
            </a:r>
            <a:r>
              <a:rPr lang="en-US" sz="1700" dirty="0">
                <a:latin typeface="Play" panose="020B0604020202020204" charset="0"/>
              </a:rPr>
              <a:t> </a:t>
            </a:r>
            <a:r>
              <a:rPr lang="en-US" sz="1700" dirty="0" err="1">
                <a:latin typeface="Play" panose="020B0604020202020204" charset="0"/>
              </a:rPr>
              <a:t>hấp</a:t>
            </a:r>
            <a:r>
              <a:rPr lang="en-US" sz="1700" dirty="0">
                <a:latin typeface="Play" panose="020B0604020202020204" charset="0"/>
              </a:rPr>
              <a:t>, </a:t>
            </a:r>
            <a:r>
              <a:rPr lang="en-US" sz="1700" dirty="0" err="1">
                <a:latin typeface="Play" panose="020B0604020202020204" charset="0"/>
              </a:rPr>
              <a:t>vừa</a:t>
            </a:r>
            <a:r>
              <a:rPr lang="en-US" sz="1700" dirty="0">
                <a:latin typeface="Play" panose="020B0604020202020204" charset="0"/>
              </a:rPr>
              <a:t> </a:t>
            </a:r>
            <a:r>
              <a:rPr lang="en-US" sz="1700" dirty="0" err="1">
                <a:latin typeface="Play" panose="020B0604020202020204" charset="0"/>
              </a:rPr>
              <a:t>hồi</a:t>
            </a:r>
            <a:r>
              <a:rPr lang="en-US" sz="1700" dirty="0">
                <a:latin typeface="Play" panose="020B0604020202020204" charset="0"/>
              </a:rPr>
              <a:t> </a:t>
            </a:r>
            <a:r>
              <a:rPr lang="en-US" sz="1700" dirty="0" err="1">
                <a:latin typeface="Play" panose="020B0604020202020204" charset="0"/>
              </a:rPr>
              <a:t>phục</a:t>
            </a:r>
            <a:r>
              <a:rPr lang="en-US" sz="1700" dirty="0">
                <a:latin typeface="Play" panose="020B0604020202020204" charset="0"/>
              </a:rPr>
              <a:t> </a:t>
            </a:r>
            <a:r>
              <a:rPr lang="en-US" sz="1700" dirty="0" err="1">
                <a:latin typeface="Play" panose="020B0604020202020204" charset="0"/>
              </a:rPr>
              <a:t>sau</a:t>
            </a:r>
            <a:r>
              <a:rPr lang="en-US" sz="1700" dirty="0">
                <a:latin typeface="Play" panose="020B0604020202020204" charset="0"/>
              </a:rPr>
              <a:t> </a:t>
            </a:r>
            <a:r>
              <a:rPr lang="en-US" sz="1700" dirty="0" err="1">
                <a:latin typeface="Play" panose="020B0604020202020204" charset="0"/>
              </a:rPr>
              <a:t>đột</a:t>
            </a:r>
            <a:r>
              <a:rPr lang="en-US" sz="1700" dirty="0">
                <a:latin typeface="Play" panose="020B0604020202020204" charset="0"/>
              </a:rPr>
              <a:t> </a:t>
            </a:r>
            <a:r>
              <a:rPr lang="en-US" sz="1700" dirty="0" err="1">
                <a:latin typeface="Play" panose="020B0604020202020204" charset="0"/>
              </a:rPr>
              <a:t>quỵ</a:t>
            </a:r>
            <a:r>
              <a:rPr lang="en-US" sz="1700" dirty="0">
                <a:latin typeface="Play" panose="020B0604020202020204" charset="0"/>
              </a:rPr>
              <a:t> </a:t>
            </a:r>
            <a:r>
              <a:rPr lang="en-US" sz="1700" dirty="0" err="1">
                <a:latin typeface="Play" panose="020B0604020202020204" charset="0"/>
              </a:rPr>
              <a:t>não</a:t>
            </a:r>
            <a:r>
              <a:rPr lang="en-US" sz="1700" dirty="0">
                <a:latin typeface="Play" panose="020B0604020202020204" charset="0"/>
              </a:rPr>
              <a:t>,…</a:t>
            </a:r>
          </a:p>
          <a:p>
            <a:pPr marL="285750" indent="-285750">
              <a:lnSpc>
                <a:spcPct val="150000"/>
              </a:lnSpc>
              <a:buFont typeface="Wingdings" panose="05000000000000000000" pitchFamily="2" charset="2"/>
              <a:buChar char="Ø"/>
            </a:pPr>
            <a:r>
              <a:rPr lang="en-US" sz="1700" b="1" dirty="0" err="1">
                <a:latin typeface="Play" panose="020B0604020202020204" charset="0"/>
              </a:rPr>
              <a:t>Giúp</a:t>
            </a:r>
            <a:r>
              <a:rPr lang="en-US" sz="1700" b="1" dirty="0">
                <a:latin typeface="Play" panose="020B0604020202020204" charset="0"/>
              </a:rPr>
              <a:t> </a:t>
            </a:r>
            <a:r>
              <a:rPr lang="en-US" sz="1700" b="1" dirty="0" err="1">
                <a:latin typeface="Play" panose="020B0604020202020204" charset="0"/>
              </a:rPr>
              <a:t>giám</a:t>
            </a:r>
            <a:r>
              <a:rPr lang="en-US" sz="1700" b="1" dirty="0">
                <a:latin typeface="Play" panose="020B0604020202020204" charset="0"/>
              </a:rPr>
              <a:t> </a:t>
            </a:r>
            <a:r>
              <a:rPr lang="en-US" sz="1700" b="1" dirty="0" err="1">
                <a:latin typeface="Play" panose="020B0604020202020204" charset="0"/>
              </a:rPr>
              <a:t>sát</a:t>
            </a:r>
            <a:r>
              <a:rPr lang="en-US" sz="1700" b="1" dirty="0">
                <a:latin typeface="Play" panose="020B0604020202020204" charset="0"/>
              </a:rPr>
              <a:t> </a:t>
            </a:r>
            <a:r>
              <a:rPr lang="en-US" sz="1700" b="1" dirty="0" err="1">
                <a:latin typeface="Play" panose="020B0604020202020204" charset="0"/>
              </a:rPr>
              <a:t>sức</a:t>
            </a:r>
            <a:r>
              <a:rPr lang="en-US" sz="1700" b="1" dirty="0">
                <a:latin typeface="Play" panose="020B0604020202020204" charset="0"/>
              </a:rPr>
              <a:t> </a:t>
            </a:r>
            <a:r>
              <a:rPr lang="en-US" sz="1700" b="1" dirty="0" err="1">
                <a:latin typeface="Play" panose="020B0604020202020204" charset="0"/>
              </a:rPr>
              <a:t>khỏe</a:t>
            </a:r>
            <a:r>
              <a:rPr lang="en-US" sz="1700" b="1" dirty="0">
                <a:latin typeface="Play" panose="020B0604020202020204" charset="0"/>
              </a:rPr>
              <a:t> </a:t>
            </a:r>
            <a:r>
              <a:rPr lang="en-US" sz="1700" b="1" dirty="0" err="1">
                <a:latin typeface="Play" panose="020B0604020202020204" charset="0"/>
              </a:rPr>
              <a:t>liên</a:t>
            </a:r>
            <a:r>
              <a:rPr lang="en-US" sz="1700" b="1" dirty="0">
                <a:latin typeface="Play" panose="020B0604020202020204" charset="0"/>
              </a:rPr>
              <a:t> </a:t>
            </a:r>
            <a:r>
              <a:rPr lang="en-US" sz="1700" b="1" dirty="0" err="1">
                <a:latin typeface="Play" panose="020B0604020202020204" charset="0"/>
              </a:rPr>
              <a:t>tục</a:t>
            </a:r>
            <a:r>
              <a:rPr lang="en-US" sz="1700" b="1" dirty="0">
                <a:latin typeface="Play" panose="020B0604020202020204" charset="0"/>
              </a:rPr>
              <a:t> </a:t>
            </a:r>
            <a:r>
              <a:rPr lang="en-US" sz="1700" b="1" dirty="0" err="1">
                <a:latin typeface="Play" panose="020B0604020202020204" charset="0"/>
              </a:rPr>
              <a:t>khi</a:t>
            </a:r>
            <a:r>
              <a:rPr lang="en-US" sz="1700" b="1" dirty="0">
                <a:latin typeface="Play" panose="020B0604020202020204" charset="0"/>
              </a:rPr>
              <a:t> </a:t>
            </a:r>
            <a:r>
              <a:rPr lang="en-US" sz="1700" b="1" dirty="0" err="1">
                <a:latin typeface="Play" panose="020B0604020202020204" charset="0"/>
              </a:rPr>
              <a:t>bác</a:t>
            </a:r>
            <a:r>
              <a:rPr lang="en-US" sz="1700" b="1" dirty="0">
                <a:latin typeface="Play" panose="020B0604020202020204" charset="0"/>
              </a:rPr>
              <a:t> </a:t>
            </a:r>
            <a:r>
              <a:rPr lang="en-US" sz="1700" b="1" dirty="0" err="1">
                <a:latin typeface="Play" panose="020B0604020202020204" charset="0"/>
              </a:rPr>
              <a:t>sĩ</a:t>
            </a:r>
            <a:r>
              <a:rPr lang="en-US" sz="1700" b="1" dirty="0">
                <a:latin typeface="Play" panose="020B0604020202020204" charset="0"/>
              </a:rPr>
              <a:t>, y </a:t>
            </a:r>
            <a:r>
              <a:rPr lang="en-US" sz="1700" b="1" dirty="0" err="1">
                <a:latin typeface="Play" panose="020B0604020202020204" charset="0"/>
              </a:rPr>
              <a:t>tá</a:t>
            </a:r>
            <a:r>
              <a:rPr lang="en-US" sz="1700" b="1" dirty="0">
                <a:latin typeface="Play" panose="020B0604020202020204" charset="0"/>
              </a:rPr>
              <a:t> </a:t>
            </a:r>
            <a:r>
              <a:rPr lang="en-US" sz="1700" b="1" dirty="0" err="1">
                <a:latin typeface="Play" panose="020B0604020202020204" charset="0"/>
              </a:rPr>
              <a:t>vắng</a:t>
            </a:r>
            <a:r>
              <a:rPr lang="en-US" sz="1700" b="1" dirty="0">
                <a:latin typeface="Play" panose="020B0604020202020204" charset="0"/>
              </a:rPr>
              <a:t> </a:t>
            </a:r>
            <a:r>
              <a:rPr lang="en-US" sz="1700" b="1" dirty="0" err="1">
                <a:latin typeface="Play" panose="020B0604020202020204" charset="0"/>
              </a:rPr>
              <a:t>mặt</a:t>
            </a:r>
            <a:r>
              <a:rPr lang="en-US" sz="1700" b="1" dirty="0">
                <a:latin typeface="Play" panose="020B0604020202020204" charset="0"/>
              </a:rPr>
              <a:t>.</a:t>
            </a:r>
          </a:p>
        </p:txBody>
      </p:sp>
    </p:spTree>
    <p:extLst>
      <p:ext uri="{BB962C8B-B14F-4D97-AF65-F5344CB8AC3E}">
        <p14:creationId xmlns:p14="http://schemas.microsoft.com/office/powerpoint/2010/main" val="271909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48"/>
        <p:cNvGrpSpPr/>
        <p:nvPr/>
      </p:nvGrpSpPr>
      <p:grpSpPr>
        <a:xfrm>
          <a:off x="0" y="0"/>
          <a:ext cx="0" cy="0"/>
          <a:chOff x="0" y="0"/>
          <a:chExt cx="0" cy="0"/>
        </a:xfrm>
      </p:grpSpPr>
      <p:cxnSp>
        <p:nvCxnSpPr>
          <p:cNvPr id="2754" name="Google Shape;2754;p48"/>
          <p:cNvCxnSpPr>
            <a:stCxn id="2755" idx="6"/>
            <a:endCxn id="2756" idx="2"/>
          </p:cNvCxnSpPr>
          <p:nvPr/>
        </p:nvCxnSpPr>
        <p:spPr>
          <a:xfrm>
            <a:off x="488849" y="1123269"/>
            <a:ext cx="56460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353549" y="1055619"/>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4" name="Tiêu đề phụ 3">
            <a:extLst>
              <a:ext uri="{FF2B5EF4-FFF2-40B4-BE49-F238E27FC236}">
                <a16:creationId xmlns:a16="http://schemas.microsoft.com/office/drawing/2014/main" id="{BD1486B8-8088-4D2C-8A52-FB6C428148EB}"/>
              </a:ext>
            </a:extLst>
          </p:cNvPr>
          <p:cNvSpPr>
            <a:spLocks noGrp="1"/>
          </p:cNvSpPr>
          <p:nvPr>
            <p:ph type="subTitle" idx="1"/>
          </p:nvPr>
        </p:nvSpPr>
        <p:spPr>
          <a:xfrm>
            <a:off x="-250803" y="1239575"/>
            <a:ext cx="4822803" cy="436491"/>
          </a:xfrm>
        </p:spPr>
        <p:txBody>
          <a:bodyPr/>
          <a:lstStyle/>
          <a:p>
            <a:r>
              <a:rPr lang="en-US" sz="2000" b="1" dirty="0">
                <a:solidFill>
                  <a:schemeClr val="tx1"/>
                </a:solidFill>
                <a:latin typeface="Play" panose="020B0604020202020204" charset="0"/>
              </a:rPr>
              <a:t>2.4. </a:t>
            </a:r>
            <a:r>
              <a:rPr lang="en-US" sz="2000" b="1" dirty="0" err="1">
                <a:solidFill>
                  <a:schemeClr val="tx1"/>
                </a:solidFill>
                <a:latin typeface="Play" panose="020B0604020202020204" charset="0"/>
              </a:rPr>
              <a:t>Hộp</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đen</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định</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vị</a:t>
            </a:r>
            <a:r>
              <a:rPr lang="en-US" sz="2000" b="1" dirty="0">
                <a:solidFill>
                  <a:schemeClr val="tx1"/>
                </a:solidFill>
                <a:latin typeface="Play" panose="020B0604020202020204" charset="0"/>
              </a:rPr>
              <a:t> IoT </a:t>
            </a:r>
            <a:endParaRPr lang="vi-VN" sz="2000" b="1" dirty="0">
              <a:solidFill>
                <a:schemeClr val="tx1"/>
              </a:solidFill>
              <a:latin typeface="Play" panose="020B0604020202020204" charset="0"/>
            </a:endParaRPr>
          </a:p>
        </p:txBody>
      </p:sp>
      <p:pic>
        <p:nvPicPr>
          <p:cNvPr id="15" name="Picture 14">
            <a:extLst>
              <a:ext uri="{FF2B5EF4-FFF2-40B4-BE49-F238E27FC236}">
                <a16:creationId xmlns:a16="http://schemas.microsoft.com/office/drawing/2014/main" id="{118C702C-9AF3-1B3E-5A37-95E059D528A5}"/>
              </a:ext>
            </a:extLst>
          </p:cNvPr>
          <p:cNvPicPr>
            <a:picLocks noChangeAspect="1"/>
          </p:cNvPicPr>
          <p:nvPr/>
        </p:nvPicPr>
        <p:blipFill>
          <a:blip r:embed="rId3"/>
          <a:stretch>
            <a:fillRect/>
          </a:stretch>
        </p:blipFill>
        <p:spPr>
          <a:xfrm>
            <a:off x="904596" y="-18160"/>
            <a:ext cx="1066892" cy="1066892"/>
          </a:xfrm>
          <a:prstGeom prst="rect">
            <a:avLst/>
          </a:prstGeom>
        </p:spPr>
      </p:pic>
      <p:sp>
        <p:nvSpPr>
          <p:cNvPr id="16" name="Google Shape;2684;p43">
            <a:extLst>
              <a:ext uri="{FF2B5EF4-FFF2-40B4-BE49-F238E27FC236}">
                <a16:creationId xmlns:a16="http://schemas.microsoft.com/office/drawing/2014/main" id="{B536BED3-21D9-50FA-029E-E53406D19FD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7" name="TextBox 16">
            <a:extLst>
              <a:ext uri="{FF2B5EF4-FFF2-40B4-BE49-F238E27FC236}">
                <a16:creationId xmlns:a16="http://schemas.microsoft.com/office/drawing/2014/main" id="{AA5E8685-0983-4AE6-ACAD-113CF53D1047}"/>
              </a:ext>
            </a:extLst>
          </p:cNvPr>
          <p:cNvSpPr txBox="1"/>
          <p:nvPr/>
        </p:nvSpPr>
        <p:spPr>
          <a:xfrm>
            <a:off x="1822300" y="125402"/>
            <a:ext cx="5809700"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2" name="Rectangle: Rounded Corners 1">
            <a:extLst>
              <a:ext uri="{FF2B5EF4-FFF2-40B4-BE49-F238E27FC236}">
                <a16:creationId xmlns:a16="http://schemas.microsoft.com/office/drawing/2014/main" id="{2BDC58DA-A104-2D7B-82A3-F4629F9F3A9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14</a:t>
            </a:r>
          </a:p>
        </p:txBody>
      </p:sp>
      <p:sp>
        <p:nvSpPr>
          <p:cNvPr id="7" name="TextBox 6">
            <a:extLst>
              <a:ext uri="{FF2B5EF4-FFF2-40B4-BE49-F238E27FC236}">
                <a16:creationId xmlns:a16="http://schemas.microsoft.com/office/drawing/2014/main" id="{981D0BEB-675F-25CE-CD45-904511D4DBFB}"/>
              </a:ext>
            </a:extLst>
          </p:cNvPr>
          <p:cNvSpPr txBox="1"/>
          <p:nvPr/>
        </p:nvSpPr>
        <p:spPr>
          <a:xfrm>
            <a:off x="1018300" y="1562298"/>
            <a:ext cx="6998400" cy="615553"/>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b="1" dirty="0">
                <a:solidFill>
                  <a:schemeClr val="bg2">
                    <a:lumMod val="75000"/>
                  </a:schemeClr>
                </a:solidFill>
                <a:latin typeface="Play" panose="020B0604020202020204" charset="0"/>
              </a:rPr>
              <a:t>5 </a:t>
            </a:r>
            <a:r>
              <a:rPr lang="en-US" sz="1800" b="1" dirty="0" err="1">
                <a:solidFill>
                  <a:schemeClr val="bg2">
                    <a:lumMod val="75000"/>
                  </a:schemeClr>
                </a:solidFill>
                <a:latin typeface="Play" panose="020B0604020202020204" charset="0"/>
              </a:rPr>
              <a:t>chức</a:t>
            </a:r>
            <a:r>
              <a:rPr lang="en-US" sz="1800" b="1" dirty="0">
                <a:solidFill>
                  <a:schemeClr val="bg2">
                    <a:lumMod val="75000"/>
                  </a:schemeClr>
                </a:solidFill>
                <a:latin typeface="Play" panose="020B0604020202020204" charset="0"/>
              </a:rPr>
              <a:t> </a:t>
            </a:r>
            <a:r>
              <a:rPr lang="en-US" sz="1800" b="1" dirty="0" err="1">
                <a:solidFill>
                  <a:schemeClr val="bg2">
                    <a:lumMod val="75000"/>
                  </a:schemeClr>
                </a:solidFill>
                <a:latin typeface="Play" panose="020B0604020202020204" charset="0"/>
              </a:rPr>
              <a:t>năng</a:t>
            </a:r>
            <a:r>
              <a:rPr lang="en-US" sz="1800" b="1" dirty="0">
                <a:solidFill>
                  <a:schemeClr val="bg2">
                    <a:lumMod val="75000"/>
                  </a:schemeClr>
                </a:solidFill>
                <a:latin typeface="Play" panose="020B0604020202020204" charset="0"/>
              </a:rPr>
              <a:t> </a:t>
            </a:r>
            <a:r>
              <a:rPr lang="en-US" sz="1800" b="1" dirty="0" err="1">
                <a:solidFill>
                  <a:schemeClr val="bg2">
                    <a:lumMod val="75000"/>
                  </a:schemeClr>
                </a:solidFill>
                <a:latin typeface="Play" panose="020B0604020202020204" charset="0"/>
              </a:rPr>
              <a:t>của</a:t>
            </a:r>
            <a:r>
              <a:rPr lang="en-US" sz="1800" b="1" dirty="0">
                <a:solidFill>
                  <a:schemeClr val="bg2">
                    <a:lumMod val="75000"/>
                  </a:schemeClr>
                </a:solidFill>
                <a:latin typeface="Play" panose="020B0604020202020204" charset="0"/>
              </a:rPr>
              <a:t> </a:t>
            </a:r>
            <a:r>
              <a:rPr lang="en-US" sz="1800" b="1" dirty="0" err="1">
                <a:solidFill>
                  <a:schemeClr val="bg2">
                    <a:lumMod val="75000"/>
                  </a:schemeClr>
                </a:solidFill>
                <a:latin typeface="Play" panose="020B0604020202020204" charset="0"/>
              </a:rPr>
              <a:t>hộp</a:t>
            </a:r>
            <a:r>
              <a:rPr lang="en-US" sz="1800" b="1" dirty="0">
                <a:solidFill>
                  <a:schemeClr val="bg2">
                    <a:lumMod val="75000"/>
                  </a:schemeClr>
                </a:solidFill>
                <a:latin typeface="Play" panose="020B0604020202020204" charset="0"/>
              </a:rPr>
              <a:t> </a:t>
            </a:r>
            <a:r>
              <a:rPr lang="en-US" sz="1800" b="1" dirty="0" err="1">
                <a:solidFill>
                  <a:schemeClr val="bg2">
                    <a:lumMod val="75000"/>
                  </a:schemeClr>
                </a:solidFill>
                <a:latin typeface="Play" panose="020B0604020202020204" charset="0"/>
              </a:rPr>
              <a:t>đen</a:t>
            </a:r>
            <a:r>
              <a:rPr lang="en-US" sz="1800" b="1" dirty="0">
                <a:solidFill>
                  <a:schemeClr val="bg2">
                    <a:lumMod val="75000"/>
                  </a:schemeClr>
                </a:solidFill>
                <a:latin typeface="Play" panose="020B0604020202020204" charset="0"/>
              </a:rPr>
              <a:t> (</a:t>
            </a:r>
            <a:r>
              <a:rPr lang="en-US" sz="1800" b="1" dirty="0" err="1">
                <a:solidFill>
                  <a:schemeClr val="bg2">
                    <a:lumMod val="75000"/>
                  </a:schemeClr>
                </a:solidFill>
                <a:latin typeface="Play" panose="020B0604020202020204" charset="0"/>
              </a:rPr>
              <a:t>mạch</a:t>
            </a:r>
            <a:r>
              <a:rPr lang="en-US" sz="1800" b="1" dirty="0">
                <a:solidFill>
                  <a:schemeClr val="bg2">
                    <a:lumMod val="75000"/>
                  </a:schemeClr>
                </a:solidFill>
                <a:latin typeface="Play" panose="020B0604020202020204" charset="0"/>
              </a:rPr>
              <a:t> </a:t>
            </a:r>
            <a:r>
              <a:rPr lang="en-US" sz="1800" b="1" dirty="0" err="1">
                <a:solidFill>
                  <a:schemeClr val="bg2">
                    <a:lumMod val="75000"/>
                  </a:schemeClr>
                </a:solidFill>
                <a:latin typeface="Play" panose="020B0604020202020204" charset="0"/>
              </a:rPr>
              <a:t>định</a:t>
            </a:r>
            <a:r>
              <a:rPr lang="en-US" sz="1800" b="1" dirty="0">
                <a:solidFill>
                  <a:schemeClr val="bg2">
                    <a:lumMod val="75000"/>
                  </a:schemeClr>
                </a:solidFill>
                <a:latin typeface="Play" panose="020B0604020202020204" charset="0"/>
              </a:rPr>
              <a:t> </a:t>
            </a:r>
            <a:r>
              <a:rPr lang="en-US" sz="1800" b="1" dirty="0" err="1">
                <a:solidFill>
                  <a:schemeClr val="bg2">
                    <a:lumMod val="75000"/>
                  </a:schemeClr>
                </a:solidFill>
                <a:latin typeface="Play" panose="020B0604020202020204" charset="0"/>
              </a:rPr>
              <a:t>vị</a:t>
            </a:r>
            <a:r>
              <a:rPr lang="en-US" sz="1800" b="1" dirty="0">
                <a:solidFill>
                  <a:schemeClr val="bg2">
                    <a:lumMod val="75000"/>
                  </a:schemeClr>
                </a:solidFill>
                <a:latin typeface="Play" panose="020B0604020202020204" charset="0"/>
              </a:rPr>
              <a:t>):</a:t>
            </a:r>
          </a:p>
          <a:p>
            <a:endParaRPr lang="en-US" sz="1600" dirty="0">
              <a:latin typeface="Play" panose="020B0604020202020204" charset="0"/>
            </a:endParaRPr>
          </a:p>
        </p:txBody>
      </p:sp>
      <p:sp>
        <p:nvSpPr>
          <p:cNvPr id="8" name="TextBox 7">
            <a:extLst>
              <a:ext uri="{FF2B5EF4-FFF2-40B4-BE49-F238E27FC236}">
                <a16:creationId xmlns:a16="http://schemas.microsoft.com/office/drawing/2014/main" id="{F6D8E3CE-1ECD-5D19-F47C-C826F7183FF1}"/>
              </a:ext>
            </a:extLst>
          </p:cNvPr>
          <p:cNvSpPr txBox="1"/>
          <p:nvPr/>
        </p:nvSpPr>
        <p:spPr>
          <a:xfrm>
            <a:off x="1286750" y="1998789"/>
            <a:ext cx="6461500" cy="2385268"/>
          </a:xfrm>
          <a:prstGeom prst="rect">
            <a:avLst/>
          </a:prstGeom>
          <a:noFill/>
        </p:spPr>
        <p:txBody>
          <a:bodyPr wrap="square" rtlCol="0">
            <a:spAutoFit/>
          </a:bodyPr>
          <a:lstStyle/>
          <a:p>
            <a:pPr marL="342900" lvl="2" indent="-342900">
              <a:lnSpc>
                <a:spcPct val="150000"/>
              </a:lnSpc>
              <a:buFont typeface="+mj-lt"/>
              <a:buAutoNum type="arabicPeriod"/>
            </a:pPr>
            <a:r>
              <a:rPr lang="en-US" sz="1800" dirty="0">
                <a:solidFill>
                  <a:schemeClr val="tx1"/>
                </a:solidFill>
                <a:latin typeface="Play" panose="020B0604020202020204" charset="0"/>
              </a:rPr>
              <a:t>Theo </a:t>
            </a:r>
            <a:r>
              <a:rPr lang="en-US" sz="1800" dirty="0" err="1">
                <a:solidFill>
                  <a:schemeClr val="tx1"/>
                </a:solidFill>
                <a:latin typeface="Play" panose="020B0604020202020204" charset="0"/>
              </a:rPr>
              <a:t>dõi</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vị</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trí</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theo</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thời</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gian</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thực</a:t>
            </a:r>
            <a:r>
              <a:rPr lang="en-US" sz="1800" dirty="0">
                <a:solidFill>
                  <a:schemeClr val="tx1"/>
                </a:solidFill>
                <a:latin typeface="Play" panose="020B0604020202020204" charset="0"/>
              </a:rPr>
              <a:t>.</a:t>
            </a:r>
          </a:p>
          <a:p>
            <a:pPr marL="342900" lvl="2" indent="-342900">
              <a:lnSpc>
                <a:spcPct val="150000"/>
              </a:lnSpc>
              <a:buFont typeface="+mj-lt"/>
              <a:buAutoNum type="arabicPeriod"/>
            </a:pPr>
            <a:r>
              <a:rPr lang="en-US" sz="1800" dirty="0" err="1">
                <a:solidFill>
                  <a:schemeClr val="tx1"/>
                </a:solidFill>
                <a:latin typeface="Play" panose="020B0604020202020204" charset="0"/>
              </a:rPr>
              <a:t>Gửi</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định</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vị</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vị</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trí</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hiện</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tại</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đến</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số</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điện</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thoại</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theo</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nhu</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cầu</a:t>
            </a:r>
            <a:r>
              <a:rPr lang="en-US" sz="1800" dirty="0">
                <a:solidFill>
                  <a:schemeClr val="tx1"/>
                </a:solidFill>
                <a:latin typeface="Play" panose="020B0604020202020204" charset="0"/>
              </a:rPr>
              <a:t>.</a:t>
            </a:r>
          </a:p>
          <a:p>
            <a:pPr marL="342900" lvl="2" indent="-342900">
              <a:lnSpc>
                <a:spcPct val="150000"/>
              </a:lnSpc>
              <a:buFont typeface="+mj-lt"/>
              <a:buAutoNum type="arabicPeriod"/>
            </a:pPr>
            <a:r>
              <a:rPr lang="en-US" sz="1800" dirty="0" err="1">
                <a:solidFill>
                  <a:schemeClr val="tx1"/>
                </a:solidFill>
                <a:latin typeface="Play" panose="020B0604020202020204" charset="0"/>
              </a:rPr>
              <a:t>Gọi</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điện</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về</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cho</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người</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thân</a:t>
            </a:r>
            <a:r>
              <a:rPr lang="en-US" sz="1800" dirty="0">
                <a:solidFill>
                  <a:schemeClr val="tx1"/>
                </a:solidFill>
                <a:latin typeface="Play" panose="020B0604020202020204" charset="0"/>
              </a:rPr>
              <a:t> – </a:t>
            </a:r>
            <a:r>
              <a:rPr lang="en-US" sz="1800" dirty="0" err="1">
                <a:solidFill>
                  <a:schemeClr val="tx1"/>
                </a:solidFill>
                <a:latin typeface="Play" panose="020B0604020202020204" charset="0"/>
              </a:rPr>
              <a:t>cần</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sự</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hỗ</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trợ</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khẩn</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cấp</a:t>
            </a:r>
            <a:r>
              <a:rPr lang="en-US" sz="1800" dirty="0">
                <a:solidFill>
                  <a:schemeClr val="tx1"/>
                </a:solidFill>
                <a:latin typeface="Play" panose="020B0604020202020204" charset="0"/>
              </a:rPr>
              <a:t>.</a:t>
            </a:r>
          </a:p>
          <a:p>
            <a:pPr marL="342900" lvl="2" indent="-342900">
              <a:lnSpc>
                <a:spcPct val="150000"/>
              </a:lnSpc>
              <a:buFont typeface="+mj-lt"/>
              <a:buAutoNum type="arabicPeriod"/>
            </a:pPr>
            <a:r>
              <a:rPr lang="en-US" sz="1800" dirty="0" err="1">
                <a:solidFill>
                  <a:schemeClr val="tx1"/>
                </a:solidFill>
                <a:latin typeface="Play" panose="020B0604020202020204" charset="0"/>
              </a:rPr>
              <a:t>Xây</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dựng</a:t>
            </a:r>
            <a:r>
              <a:rPr lang="en-US" sz="1800" dirty="0">
                <a:solidFill>
                  <a:schemeClr val="tx1"/>
                </a:solidFill>
                <a:latin typeface="Play" panose="020B0604020202020204" charset="0"/>
              </a:rPr>
              <a:t> 1 </a:t>
            </a:r>
            <a:r>
              <a:rPr lang="en-US" sz="1800" dirty="0" err="1">
                <a:solidFill>
                  <a:schemeClr val="tx1"/>
                </a:solidFill>
                <a:latin typeface="Play" panose="020B0604020202020204" charset="0"/>
              </a:rPr>
              <a:t>hàng</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rào</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địa</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lý</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bằng</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sóng</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vệ</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tinh</a:t>
            </a:r>
            <a:r>
              <a:rPr lang="en-US" sz="1800" dirty="0">
                <a:solidFill>
                  <a:schemeClr val="tx1"/>
                </a:solidFill>
                <a:latin typeface="Play" panose="020B0604020202020204" charset="0"/>
              </a:rPr>
              <a:t> (Haversine).</a:t>
            </a:r>
          </a:p>
          <a:p>
            <a:pPr marL="342900" lvl="2" indent="-342900">
              <a:lnSpc>
                <a:spcPct val="150000"/>
              </a:lnSpc>
              <a:buFont typeface="+mj-lt"/>
              <a:buAutoNum type="arabicPeriod"/>
            </a:pPr>
            <a:r>
              <a:rPr lang="en-US" sz="1800" dirty="0" err="1">
                <a:solidFill>
                  <a:schemeClr val="tx1"/>
                </a:solidFill>
                <a:latin typeface="Play" panose="020B0604020202020204" charset="0"/>
              </a:rPr>
              <a:t>Xây</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dựng</a:t>
            </a:r>
            <a:r>
              <a:rPr lang="en-US" sz="1800" dirty="0">
                <a:solidFill>
                  <a:schemeClr val="tx1"/>
                </a:solidFill>
                <a:latin typeface="Play" panose="020B0604020202020204" charset="0"/>
              </a:rPr>
              <a:t> 1 </a:t>
            </a:r>
            <a:r>
              <a:rPr lang="en-US" sz="1800" dirty="0" err="1">
                <a:solidFill>
                  <a:schemeClr val="tx1"/>
                </a:solidFill>
                <a:latin typeface="Play" panose="020B0604020202020204" charset="0"/>
              </a:rPr>
              <a:t>hàng</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rào</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mang</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hình</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thù</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bất</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kì</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tùy</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nhu</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cầu</a:t>
            </a:r>
            <a:r>
              <a:rPr lang="en-US" sz="1800" dirty="0">
                <a:solidFill>
                  <a:schemeClr val="tx1"/>
                </a:solidFill>
                <a:latin typeface="Play" panose="020B0604020202020204" charset="0"/>
              </a:rPr>
              <a:t>.</a:t>
            </a:r>
          </a:p>
          <a:p>
            <a:endParaRPr lang="en-US" dirty="0"/>
          </a:p>
        </p:txBody>
      </p:sp>
    </p:spTree>
    <p:extLst>
      <p:ext uri="{BB962C8B-B14F-4D97-AF65-F5344CB8AC3E}">
        <p14:creationId xmlns:p14="http://schemas.microsoft.com/office/powerpoint/2010/main" val="2470535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439700" y="1026968"/>
            <a:ext cx="7799704"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2.5. </a:t>
            </a:r>
            <a:r>
              <a:rPr lang="en-US" sz="1800" dirty="0" err="1">
                <a:solidFill>
                  <a:schemeClr val="tx1"/>
                </a:solidFill>
              </a:rPr>
              <a:t>Kết</a:t>
            </a:r>
            <a:r>
              <a:rPr lang="en-US" sz="1800" dirty="0">
                <a:solidFill>
                  <a:schemeClr val="tx1"/>
                </a:solidFill>
              </a:rPr>
              <a:t> </a:t>
            </a:r>
            <a:r>
              <a:rPr lang="en-US" sz="1800" dirty="0" err="1">
                <a:solidFill>
                  <a:schemeClr val="tx1"/>
                </a:solidFill>
              </a:rPr>
              <a:t>hợp</a:t>
            </a:r>
            <a:r>
              <a:rPr lang="en-US" sz="1800" dirty="0">
                <a:solidFill>
                  <a:schemeClr val="tx1"/>
                </a:solidFill>
              </a:rPr>
              <a:t> Blynk IoT – </a:t>
            </a:r>
            <a:r>
              <a:rPr lang="en-US" sz="1800" dirty="0" err="1">
                <a:solidFill>
                  <a:schemeClr val="tx1"/>
                </a:solidFill>
              </a:rPr>
              <a:t>Xây</a:t>
            </a:r>
            <a:r>
              <a:rPr lang="en-US" sz="1800" dirty="0">
                <a:solidFill>
                  <a:schemeClr val="tx1"/>
                </a:solidFill>
              </a:rPr>
              <a:t> </a:t>
            </a:r>
            <a:r>
              <a:rPr lang="en-US" sz="1800" dirty="0" err="1">
                <a:solidFill>
                  <a:schemeClr val="tx1"/>
                </a:solidFill>
              </a:rPr>
              <a:t>dựng</a:t>
            </a:r>
            <a:r>
              <a:rPr lang="en-US" sz="1800" dirty="0">
                <a:solidFill>
                  <a:schemeClr val="tx1"/>
                </a:solidFill>
              </a:rPr>
              <a:t> </a:t>
            </a:r>
            <a:r>
              <a:rPr lang="en-US" sz="1800" dirty="0" err="1">
                <a:solidFill>
                  <a:schemeClr val="tx1"/>
                </a:solidFill>
              </a:rPr>
              <a:t>mạch</a:t>
            </a:r>
            <a:r>
              <a:rPr lang="en-US" sz="1800" dirty="0">
                <a:solidFill>
                  <a:schemeClr val="tx1"/>
                </a:solidFill>
              </a:rPr>
              <a:t> </a:t>
            </a:r>
            <a:r>
              <a:rPr lang="en-US" sz="1800" dirty="0" err="1">
                <a:solidFill>
                  <a:schemeClr val="tx1"/>
                </a:solidFill>
              </a:rPr>
              <a:t>giám</a:t>
            </a:r>
            <a:r>
              <a:rPr lang="en-US" sz="1800" dirty="0">
                <a:solidFill>
                  <a:schemeClr val="tx1"/>
                </a:solidFill>
              </a:rPr>
              <a:t> </a:t>
            </a:r>
            <a:r>
              <a:rPr lang="en-US" sz="1800" dirty="0" err="1">
                <a:solidFill>
                  <a:schemeClr val="tx1"/>
                </a:solidFill>
              </a:rPr>
              <a:t>sát</a:t>
            </a:r>
            <a:r>
              <a:rPr lang="en-US" sz="1800" dirty="0">
                <a:solidFill>
                  <a:schemeClr val="tx1"/>
                </a:solidFill>
              </a:rPr>
              <a:t>, </a:t>
            </a:r>
            <a:r>
              <a:rPr lang="en-US" sz="1800" dirty="0" err="1">
                <a:solidFill>
                  <a:schemeClr val="tx1"/>
                </a:solidFill>
              </a:rPr>
              <a:t>cảnh</a:t>
            </a:r>
            <a:r>
              <a:rPr lang="en-US" sz="1800" dirty="0">
                <a:solidFill>
                  <a:schemeClr val="tx1"/>
                </a:solidFill>
              </a:rPr>
              <a:t> </a:t>
            </a:r>
            <a:r>
              <a:rPr lang="en-US" sz="1800" dirty="0" err="1">
                <a:solidFill>
                  <a:schemeClr val="tx1"/>
                </a:solidFill>
              </a:rPr>
              <a:t>báo</a:t>
            </a:r>
            <a:r>
              <a:rPr lang="en-US" sz="1800" dirty="0">
                <a:solidFill>
                  <a:schemeClr val="tx1"/>
                </a:solidFill>
              </a:rPr>
              <a:t> </a:t>
            </a:r>
            <a:r>
              <a:rPr lang="en-US" sz="1800" dirty="0" err="1">
                <a:solidFill>
                  <a:schemeClr val="tx1"/>
                </a:solidFill>
              </a:rPr>
              <a:t>hoàn</a:t>
            </a:r>
            <a:r>
              <a:rPr lang="en-US" sz="1800" dirty="0">
                <a:solidFill>
                  <a:schemeClr val="tx1"/>
                </a:solidFill>
              </a:rPr>
              <a:t> </a:t>
            </a:r>
            <a:r>
              <a:rPr lang="en-US" sz="1800" dirty="0" err="1">
                <a:solidFill>
                  <a:schemeClr val="tx1"/>
                </a:solidFill>
              </a:rPr>
              <a:t>chỉnh</a:t>
            </a:r>
            <a:endParaRPr lang="en-US" sz="1800" dirty="0"/>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3" name="Tiêu đề phụ 2">
            <a:extLst>
              <a:ext uri="{FF2B5EF4-FFF2-40B4-BE49-F238E27FC236}">
                <a16:creationId xmlns:a16="http://schemas.microsoft.com/office/drawing/2014/main" id="{FC0A9569-D1D8-4646-843C-D067FF1B2B6C}"/>
              </a:ext>
            </a:extLst>
          </p:cNvPr>
          <p:cNvSpPr>
            <a:spLocks noGrp="1"/>
          </p:cNvSpPr>
          <p:nvPr>
            <p:ph type="subTitle" idx="1"/>
          </p:nvPr>
        </p:nvSpPr>
        <p:spPr>
          <a:xfrm>
            <a:off x="2251769" y="1368012"/>
            <a:ext cx="7722500" cy="765686"/>
          </a:xfrm>
        </p:spPr>
        <p:txBody>
          <a:bodyPr/>
          <a:lstStyle/>
          <a:p>
            <a:pPr algn="l">
              <a:lnSpc>
                <a:spcPct val="150000"/>
              </a:lnSpc>
              <a:buClr>
                <a:schemeClr val="tx1"/>
              </a:buClr>
              <a:buFont typeface="Wingdings" panose="05000000000000000000" pitchFamily="2" charset="2"/>
              <a:buChar char="ü"/>
            </a:pPr>
            <a:r>
              <a:rPr lang="en-US" sz="1800" dirty="0" err="1">
                <a:solidFill>
                  <a:schemeClr val="tx1"/>
                </a:solidFill>
                <a:latin typeface="Play" panose="020B0604020202020204" charset="0"/>
              </a:rPr>
              <a:t>Sử</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dụng</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mạng</a:t>
            </a:r>
            <a:r>
              <a:rPr lang="en-US" sz="1800" dirty="0">
                <a:solidFill>
                  <a:schemeClr val="tx1"/>
                </a:solidFill>
                <a:latin typeface="Play" panose="020B0604020202020204" charset="0"/>
              </a:rPr>
              <a:t> di </a:t>
            </a:r>
            <a:r>
              <a:rPr lang="en-US" sz="1800" dirty="0" err="1">
                <a:solidFill>
                  <a:schemeClr val="tx1"/>
                </a:solidFill>
                <a:latin typeface="Play" panose="020B0604020202020204" charset="0"/>
              </a:rPr>
              <a:t>động</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để</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kết</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nối</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với</a:t>
            </a:r>
            <a:r>
              <a:rPr lang="en-US" sz="1800" dirty="0">
                <a:solidFill>
                  <a:schemeClr val="tx1"/>
                </a:solidFill>
                <a:latin typeface="Play" panose="020B0604020202020204" charset="0"/>
              </a:rPr>
              <a:t> Blynk.</a:t>
            </a:r>
          </a:p>
          <a:p>
            <a:pPr marL="425450" indent="-285750" algn="l">
              <a:lnSpc>
                <a:spcPct val="150000"/>
              </a:lnSpc>
              <a:buClr>
                <a:schemeClr val="tx1"/>
              </a:buClr>
              <a:buFont typeface="Wingdings" panose="05000000000000000000" pitchFamily="2" charset="2"/>
              <a:buChar char="Ø"/>
            </a:pPr>
            <a:r>
              <a:rPr lang="en-US" sz="1800" b="1" dirty="0" err="1">
                <a:solidFill>
                  <a:schemeClr val="tx1"/>
                </a:solidFill>
                <a:latin typeface="Play" panose="020B0604020202020204" charset="0"/>
              </a:rPr>
              <a:t>Có</a:t>
            </a:r>
            <a:r>
              <a:rPr lang="en-US" sz="1800" b="1" dirty="0">
                <a:solidFill>
                  <a:schemeClr val="tx1"/>
                </a:solidFill>
                <a:latin typeface="Play" panose="020B0604020202020204" charset="0"/>
              </a:rPr>
              <a:t> </a:t>
            </a:r>
            <a:r>
              <a:rPr lang="en-US" sz="1800" b="1" dirty="0" err="1">
                <a:solidFill>
                  <a:schemeClr val="tx1"/>
                </a:solidFill>
                <a:latin typeface="Play" panose="020B0604020202020204" charset="0"/>
              </a:rPr>
              <a:t>thể</a:t>
            </a:r>
            <a:r>
              <a:rPr lang="en-US" sz="1800" b="1" dirty="0">
                <a:solidFill>
                  <a:schemeClr val="tx1"/>
                </a:solidFill>
                <a:latin typeface="Play" panose="020B0604020202020204" charset="0"/>
              </a:rPr>
              <a:t> </a:t>
            </a:r>
            <a:r>
              <a:rPr lang="en-US" sz="1800" b="1" dirty="0" err="1">
                <a:solidFill>
                  <a:schemeClr val="tx1"/>
                </a:solidFill>
                <a:latin typeface="Play" panose="020B0604020202020204" charset="0"/>
              </a:rPr>
              <a:t>giám</a:t>
            </a:r>
            <a:r>
              <a:rPr lang="en-US" sz="1800" b="1" dirty="0">
                <a:solidFill>
                  <a:schemeClr val="tx1"/>
                </a:solidFill>
                <a:latin typeface="Play" panose="020B0604020202020204" charset="0"/>
              </a:rPr>
              <a:t> </a:t>
            </a:r>
            <a:r>
              <a:rPr lang="en-US" sz="1800" b="1" dirty="0" err="1">
                <a:solidFill>
                  <a:schemeClr val="tx1"/>
                </a:solidFill>
                <a:latin typeface="Play" panose="020B0604020202020204" charset="0"/>
              </a:rPr>
              <a:t>sát</a:t>
            </a:r>
            <a:r>
              <a:rPr lang="en-US" sz="1800" b="1" dirty="0">
                <a:solidFill>
                  <a:schemeClr val="tx1"/>
                </a:solidFill>
                <a:latin typeface="Play" panose="020B0604020202020204" charset="0"/>
              </a:rPr>
              <a:t>, </a:t>
            </a:r>
            <a:r>
              <a:rPr lang="en-US" sz="1800" b="1" dirty="0" err="1">
                <a:solidFill>
                  <a:schemeClr val="tx1"/>
                </a:solidFill>
                <a:latin typeface="Play" panose="020B0604020202020204" charset="0"/>
              </a:rPr>
              <a:t>gửi</a:t>
            </a:r>
            <a:r>
              <a:rPr lang="en-US" sz="1800" b="1" dirty="0">
                <a:solidFill>
                  <a:schemeClr val="tx1"/>
                </a:solidFill>
                <a:latin typeface="Play" panose="020B0604020202020204" charset="0"/>
              </a:rPr>
              <a:t> </a:t>
            </a:r>
            <a:r>
              <a:rPr lang="en-US" sz="1800" b="1" dirty="0" err="1">
                <a:solidFill>
                  <a:schemeClr val="tx1"/>
                </a:solidFill>
                <a:latin typeface="Play" panose="020B0604020202020204" charset="0"/>
              </a:rPr>
              <a:t>cảnh</a:t>
            </a:r>
            <a:r>
              <a:rPr lang="en-US" sz="1800" b="1" dirty="0">
                <a:solidFill>
                  <a:schemeClr val="tx1"/>
                </a:solidFill>
                <a:latin typeface="Play" panose="020B0604020202020204" charset="0"/>
              </a:rPr>
              <a:t> </a:t>
            </a:r>
            <a:r>
              <a:rPr lang="en-US" sz="1800" b="1" dirty="0" err="1">
                <a:solidFill>
                  <a:schemeClr val="tx1"/>
                </a:solidFill>
                <a:latin typeface="Play" panose="020B0604020202020204" charset="0"/>
              </a:rPr>
              <a:t>báo</a:t>
            </a:r>
            <a:r>
              <a:rPr lang="en-US" sz="1800" b="1" dirty="0">
                <a:solidFill>
                  <a:schemeClr val="tx1"/>
                </a:solidFill>
                <a:latin typeface="Play" panose="020B0604020202020204" charset="0"/>
              </a:rPr>
              <a:t> ở </a:t>
            </a:r>
            <a:r>
              <a:rPr lang="en-US" sz="1800" b="1" dirty="0" err="1">
                <a:solidFill>
                  <a:schemeClr val="tx1"/>
                </a:solidFill>
                <a:latin typeface="Play" panose="020B0604020202020204" charset="0"/>
              </a:rPr>
              <a:t>bất</a:t>
            </a:r>
            <a:r>
              <a:rPr lang="en-US" sz="1800" b="1" dirty="0">
                <a:solidFill>
                  <a:schemeClr val="tx1"/>
                </a:solidFill>
                <a:latin typeface="Play" panose="020B0604020202020204" charset="0"/>
              </a:rPr>
              <a:t> </a:t>
            </a:r>
            <a:r>
              <a:rPr lang="en-US" sz="1800" b="1" dirty="0" err="1">
                <a:solidFill>
                  <a:schemeClr val="tx1"/>
                </a:solidFill>
                <a:latin typeface="Play" panose="020B0604020202020204" charset="0"/>
              </a:rPr>
              <a:t>kì</a:t>
            </a:r>
            <a:r>
              <a:rPr lang="en-US" sz="1800" b="1" dirty="0">
                <a:solidFill>
                  <a:schemeClr val="tx1"/>
                </a:solidFill>
                <a:latin typeface="Play" panose="020B0604020202020204" charset="0"/>
              </a:rPr>
              <a:t> </a:t>
            </a:r>
            <a:r>
              <a:rPr lang="en-US" sz="1800" b="1" dirty="0" err="1">
                <a:solidFill>
                  <a:schemeClr val="tx1"/>
                </a:solidFill>
                <a:latin typeface="Play" panose="020B0604020202020204" charset="0"/>
              </a:rPr>
              <a:t>đâu</a:t>
            </a:r>
            <a:r>
              <a:rPr lang="en-US" sz="1800" b="1" dirty="0">
                <a:solidFill>
                  <a:schemeClr val="tx1"/>
                </a:solidFill>
                <a:latin typeface="Play" panose="020B0604020202020204" charset="0"/>
              </a:rPr>
              <a:t> </a:t>
            </a:r>
            <a:r>
              <a:rPr lang="en-US" sz="1800" b="1" dirty="0" err="1">
                <a:solidFill>
                  <a:schemeClr val="tx1"/>
                </a:solidFill>
                <a:latin typeface="Play" panose="020B0604020202020204" charset="0"/>
              </a:rPr>
              <a:t>tại</a:t>
            </a:r>
            <a:r>
              <a:rPr lang="en-US" sz="1800" b="1" dirty="0">
                <a:solidFill>
                  <a:schemeClr val="tx1"/>
                </a:solidFill>
                <a:latin typeface="Play" panose="020B0604020202020204" charset="0"/>
              </a:rPr>
              <a:t> </a:t>
            </a:r>
            <a:r>
              <a:rPr lang="en-US" sz="1800" b="1" dirty="0" err="1">
                <a:solidFill>
                  <a:schemeClr val="tx1"/>
                </a:solidFill>
                <a:latin typeface="Play" panose="020B0604020202020204" charset="0"/>
              </a:rPr>
              <a:t>Việt</a:t>
            </a:r>
            <a:r>
              <a:rPr lang="en-US" sz="1800" b="1" dirty="0">
                <a:solidFill>
                  <a:schemeClr val="tx1"/>
                </a:solidFill>
                <a:latin typeface="Play" panose="020B0604020202020204" charset="0"/>
              </a:rPr>
              <a:t> Nam.</a:t>
            </a:r>
          </a:p>
        </p:txBody>
      </p:sp>
      <p:pic>
        <p:nvPicPr>
          <p:cNvPr id="12" name="Picture 11">
            <a:extLst>
              <a:ext uri="{FF2B5EF4-FFF2-40B4-BE49-F238E27FC236}">
                <a16:creationId xmlns:a16="http://schemas.microsoft.com/office/drawing/2014/main" id="{FDA3B697-06BB-2920-0914-3E084734728C}"/>
              </a:ext>
            </a:extLst>
          </p:cNvPr>
          <p:cNvPicPr>
            <a:picLocks noChangeAspect="1"/>
          </p:cNvPicPr>
          <p:nvPr/>
        </p:nvPicPr>
        <p:blipFill>
          <a:blip r:embed="rId3"/>
          <a:stretch>
            <a:fillRect/>
          </a:stretch>
        </p:blipFill>
        <p:spPr>
          <a:xfrm>
            <a:off x="904596" y="-18160"/>
            <a:ext cx="1066892" cy="1066892"/>
          </a:xfrm>
          <a:prstGeom prst="rect">
            <a:avLst/>
          </a:prstGeom>
        </p:spPr>
      </p:pic>
      <p:sp>
        <p:nvSpPr>
          <p:cNvPr id="13" name="Google Shape;2684;p43">
            <a:extLst>
              <a:ext uri="{FF2B5EF4-FFF2-40B4-BE49-F238E27FC236}">
                <a16:creationId xmlns:a16="http://schemas.microsoft.com/office/drawing/2014/main" id="{C56655E3-2DB4-B0B5-D1BC-CCA7781A407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4" name="TextBox 13">
            <a:extLst>
              <a:ext uri="{FF2B5EF4-FFF2-40B4-BE49-F238E27FC236}">
                <a16:creationId xmlns:a16="http://schemas.microsoft.com/office/drawing/2014/main" id="{64C0C0D1-578E-DAD5-C8B8-CCC14989D7DB}"/>
              </a:ext>
            </a:extLst>
          </p:cNvPr>
          <p:cNvSpPr txBox="1"/>
          <p:nvPr/>
        </p:nvSpPr>
        <p:spPr>
          <a:xfrm>
            <a:off x="1868353" y="171767"/>
            <a:ext cx="5681494"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4" name="Rectangle: Rounded Corners 3">
            <a:extLst>
              <a:ext uri="{FF2B5EF4-FFF2-40B4-BE49-F238E27FC236}">
                <a16:creationId xmlns:a16="http://schemas.microsoft.com/office/drawing/2014/main" id="{55AA6D36-B8D1-E02F-379F-83859183297D}"/>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15</a:t>
            </a:r>
          </a:p>
        </p:txBody>
      </p:sp>
      <p:pic>
        <p:nvPicPr>
          <p:cNvPr id="5" name="Picture 4">
            <a:extLst>
              <a:ext uri="{FF2B5EF4-FFF2-40B4-BE49-F238E27FC236}">
                <a16:creationId xmlns:a16="http://schemas.microsoft.com/office/drawing/2014/main" id="{DF6D06D7-EEBF-A2C6-CDDF-67D57A01DF09}"/>
              </a:ext>
            </a:extLst>
          </p:cNvPr>
          <p:cNvPicPr>
            <a:picLocks noChangeAspect="1"/>
          </p:cNvPicPr>
          <p:nvPr/>
        </p:nvPicPr>
        <p:blipFill rotWithShape="1">
          <a:blip r:embed="rId4"/>
          <a:srcRect t="4649" r="279" b="27348"/>
          <a:stretch/>
        </p:blipFill>
        <p:spPr>
          <a:xfrm>
            <a:off x="81775" y="1445765"/>
            <a:ext cx="2368225" cy="3497678"/>
          </a:xfrm>
          <a:prstGeom prst="rect">
            <a:avLst/>
          </a:prstGeom>
        </p:spPr>
      </p:pic>
      <p:sp>
        <p:nvSpPr>
          <p:cNvPr id="8" name="TextBox 7">
            <a:extLst>
              <a:ext uri="{FF2B5EF4-FFF2-40B4-BE49-F238E27FC236}">
                <a16:creationId xmlns:a16="http://schemas.microsoft.com/office/drawing/2014/main" id="{B1DF0361-0B57-F89D-E82E-9D66C17F051A}"/>
              </a:ext>
            </a:extLst>
          </p:cNvPr>
          <p:cNvSpPr txBox="1"/>
          <p:nvPr/>
        </p:nvSpPr>
        <p:spPr>
          <a:xfrm>
            <a:off x="3393318" y="4093884"/>
            <a:ext cx="2546114" cy="369332"/>
          </a:xfrm>
          <a:prstGeom prst="rect">
            <a:avLst/>
          </a:prstGeom>
          <a:noFill/>
        </p:spPr>
        <p:txBody>
          <a:bodyPr wrap="square" rtlCol="0">
            <a:spAutoFit/>
          </a:bodyPr>
          <a:lstStyle/>
          <a:p>
            <a:r>
              <a:rPr lang="en-US" sz="1800" b="1" dirty="0" err="1"/>
              <a:t>THỜI</a:t>
            </a:r>
            <a:r>
              <a:rPr lang="en-US" sz="1800" b="1" dirty="0"/>
              <a:t> GIAN </a:t>
            </a:r>
            <a:r>
              <a:rPr lang="en-US" sz="1800" b="1" dirty="0" err="1"/>
              <a:t>THỰC</a:t>
            </a:r>
            <a:endParaRPr lang="en-US" sz="1800" b="1" dirty="0"/>
          </a:p>
        </p:txBody>
      </p:sp>
      <p:sp>
        <p:nvSpPr>
          <p:cNvPr id="2" name="Arrow: Right 1">
            <a:extLst>
              <a:ext uri="{FF2B5EF4-FFF2-40B4-BE49-F238E27FC236}">
                <a16:creationId xmlns:a16="http://schemas.microsoft.com/office/drawing/2014/main" id="{04166437-E41B-56D4-8B4A-E90ABED26B89}"/>
              </a:ext>
            </a:extLst>
          </p:cNvPr>
          <p:cNvSpPr/>
          <p:nvPr/>
        </p:nvSpPr>
        <p:spPr>
          <a:xfrm>
            <a:off x="5506682" y="4124661"/>
            <a:ext cx="705452" cy="307777"/>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FDF7AE6-7D38-AB72-3A54-32CFBD824A61}"/>
              </a:ext>
            </a:extLst>
          </p:cNvPr>
          <p:cNvSpPr txBox="1"/>
          <p:nvPr/>
        </p:nvSpPr>
        <p:spPr>
          <a:xfrm>
            <a:off x="2293500" y="2228666"/>
            <a:ext cx="4831200" cy="1692771"/>
          </a:xfrm>
          <a:prstGeom prst="rect">
            <a:avLst/>
          </a:prstGeom>
          <a:noFill/>
        </p:spPr>
        <p:txBody>
          <a:bodyPr wrap="square" rtlCol="0">
            <a:spAutoFit/>
          </a:bodyPr>
          <a:lstStyle/>
          <a:p>
            <a:pPr marL="425450" indent="-285750" algn="l">
              <a:buClr>
                <a:schemeClr val="tx1"/>
              </a:buClr>
              <a:buFont typeface="Wingdings" panose="05000000000000000000" pitchFamily="2" charset="2"/>
              <a:buChar char="ü"/>
            </a:pPr>
            <a:r>
              <a:rPr lang="en-US" sz="1800" dirty="0">
                <a:solidFill>
                  <a:schemeClr val="tx1"/>
                </a:solidFill>
                <a:latin typeface="Play" panose="020B0604020202020204" charset="0"/>
              </a:rPr>
              <a:t>Giao </a:t>
            </a:r>
            <a:r>
              <a:rPr lang="en-US" sz="1800" dirty="0" err="1">
                <a:solidFill>
                  <a:schemeClr val="tx1"/>
                </a:solidFill>
                <a:latin typeface="Play" panose="020B0604020202020204" charset="0"/>
              </a:rPr>
              <a:t>diện</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hiển</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thị</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từ</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xa</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gồm</a:t>
            </a:r>
            <a:r>
              <a:rPr lang="en-US" sz="1800" dirty="0">
                <a:solidFill>
                  <a:schemeClr val="tx1"/>
                </a:solidFill>
                <a:latin typeface="Play" panose="020B0604020202020204" charset="0"/>
              </a:rPr>
              <a:t>:</a:t>
            </a:r>
          </a:p>
          <a:p>
            <a:pPr marL="425450" indent="-285750" algn="l">
              <a:buClr>
                <a:schemeClr val="tx1"/>
              </a:buClr>
              <a:buFont typeface="Arial" panose="020B0604020202020204" pitchFamily="34" charset="0"/>
              <a:buChar char="•"/>
            </a:pPr>
            <a:r>
              <a:rPr lang="en-US" sz="1800" dirty="0" err="1">
                <a:solidFill>
                  <a:schemeClr val="tx1"/>
                </a:solidFill>
                <a:latin typeface="Play" panose="020B0604020202020204" charset="0"/>
              </a:rPr>
              <a:t>Kinh</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độ</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vĩ</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độ</a:t>
            </a:r>
            <a:r>
              <a:rPr lang="en-US" sz="1800" dirty="0">
                <a:solidFill>
                  <a:schemeClr val="tx1"/>
                </a:solidFill>
                <a:latin typeface="Play" panose="020B0604020202020204" charset="0"/>
              </a:rPr>
              <a:t>.</a:t>
            </a:r>
          </a:p>
          <a:p>
            <a:pPr marL="425450" indent="-285750" algn="l">
              <a:buClr>
                <a:schemeClr val="tx1"/>
              </a:buClr>
              <a:buFont typeface="Arial" panose="020B0604020202020204" pitchFamily="34" charset="0"/>
              <a:buChar char="•"/>
            </a:pPr>
            <a:r>
              <a:rPr lang="en-US" sz="1800" dirty="0" err="1">
                <a:solidFill>
                  <a:schemeClr val="tx1"/>
                </a:solidFill>
                <a:latin typeface="Play" panose="020B0604020202020204" charset="0"/>
              </a:rPr>
              <a:t>Số</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lượng</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vệ</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tinh</a:t>
            </a:r>
            <a:endParaRPr lang="en-US" sz="1800" dirty="0">
              <a:solidFill>
                <a:schemeClr val="tx1"/>
              </a:solidFill>
              <a:latin typeface="Play" panose="020B0604020202020204" charset="0"/>
            </a:endParaRPr>
          </a:p>
          <a:p>
            <a:pPr marL="425450" indent="-285750" algn="l">
              <a:buClr>
                <a:schemeClr val="tx1"/>
              </a:buClr>
              <a:buFont typeface="Arial" panose="020B0604020202020204" pitchFamily="34" charset="0"/>
              <a:buChar char="•"/>
            </a:pPr>
            <a:r>
              <a:rPr lang="en-US" sz="1800" dirty="0" err="1">
                <a:solidFill>
                  <a:schemeClr val="tx1"/>
                </a:solidFill>
                <a:latin typeface="Play" panose="020B0604020202020204" charset="0"/>
              </a:rPr>
              <a:t>Tốc</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độ</a:t>
            </a:r>
            <a:r>
              <a:rPr lang="en-US" sz="1800" dirty="0">
                <a:solidFill>
                  <a:schemeClr val="tx1"/>
                </a:solidFill>
                <a:latin typeface="Play" panose="020B0604020202020204" charset="0"/>
              </a:rPr>
              <a:t> di </a:t>
            </a:r>
            <a:r>
              <a:rPr lang="en-US" sz="1800" dirty="0" err="1">
                <a:solidFill>
                  <a:schemeClr val="tx1"/>
                </a:solidFill>
                <a:latin typeface="Play" panose="020B0604020202020204" charset="0"/>
              </a:rPr>
              <a:t>chuyển</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hướng</a:t>
            </a:r>
            <a:r>
              <a:rPr lang="en-US" sz="1800" dirty="0">
                <a:solidFill>
                  <a:schemeClr val="tx1"/>
                </a:solidFill>
                <a:latin typeface="Play" panose="020B0604020202020204" charset="0"/>
              </a:rPr>
              <a:t> di </a:t>
            </a:r>
            <a:r>
              <a:rPr lang="en-US" sz="1800" dirty="0" err="1">
                <a:solidFill>
                  <a:schemeClr val="tx1"/>
                </a:solidFill>
                <a:latin typeface="Play" panose="020B0604020202020204" charset="0"/>
              </a:rPr>
              <a:t>chuyển</a:t>
            </a:r>
            <a:r>
              <a:rPr lang="en-US" sz="1800" dirty="0">
                <a:solidFill>
                  <a:schemeClr val="tx1"/>
                </a:solidFill>
                <a:latin typeface="Play" panose="020B0604020202020204" charset="0"/>
              </a:rPr>
              <a:t> </a:t>
            </a:r>
          </a:p>
          <a:p>
            <a:pPr marL="425450" indent="-285750" algn="l">
              <a:buClr>
                <a:schemeClr val="tx1"/>
              </a:buClr>
              <a:buFont typeface="Arial" panose="020B0604020202020204" pitchFamily="34" charset="0"/>
              <a:buChar char="•"/>
            </a:pPr>
            <a:r>
              <a:rPr lang="en-US" sz="1800" dirty="0" err="1">
                <a:solidFill>
                  <a:schemeClr val="tx1"/>
                </a:solidFill>
                <a:latin typeface="Play" panose="020B0604020202020204" charset="0"/>
              </a:rPr>
              <a:t>Bản</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đồ</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theo</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dõi</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trực</a:t>
            </a:r>
            <a:r>
              <a:rPr lang="en-US" sz="1800" dirty="0">
                <a:solidFill>
                  <a:schemeClr val="tx1"/>
                </a:solidFill>
                <a:latin typeface="Play" panose="020B0604020202020204" charset="0"/>
              </a:rPr>
              <a:t> </a:t>
            </a:r>
            <a:r>
              <a:rPr lang="en-US" sz="1800" dirty="0" err="1">
                <a:solidFill>
                  <a:schemeClr val="tx1"/>
                </a:solidFill>
                <a:latin typeface="Play" panose="020B0604020202020204" charset="0"/>
              </a:rPr>
              <a:t>tiếp</a:t>
            </a:r>
            <a:endParaRPr lang="en-US" sz="1800" dirty="0">
              <a:solidFill>
                <a:schemeClr val="tx1"/>
              </a:solidFill>
              <a:latin typeface="Play" panose="020B0604020202020204" charset="0"/>
            </a:endParaRPr>
          </a:p>
          <a:p>
            <a:endParaRPr lang="en-US" dirty="0"/>
          </a:p>
        </p:txBody>
      </p:sp>
      <p:pic>
        <p:nvPicPr>
          <p:cNvPr id="6" name="Picture 5">
            <a:extLst>
              <a:ext uri="{FF2B5EF4-FFF2-40B4-BE49-F238E27FC236}">
                <a16:creationId xmlns:a16="http://schemas.microsoft.com/office/drawing/2014/main" id="{339FD45C-2EE2-2373-5EF2-AD9BD298D805}"/>
              </a:ext>
            </a:extLst>
          </p:cNvPr>
          <p:cNvPicPr>
            <a:picLocks noChangeAspect="1"/>
          </p:cNvPicPr>
          <p:nvPr/>
        </p:nvPicPr>
        <p:blipFill rotWithShape="1">
          <a:blip r:embed="rId5"/>
          <a:srcRect l="30473" t="24170" r="10036"/>
          <a:stretch/>
        </p:blipFill>
        <p:spPr>
          <a:xfrm>
            <a:off x="6336118" y="2406613"/>
            <a:ext cx="2807882" cy="2684310"/>
          </a:xfrm>
          <a:prstGeom prst="rect">
            <a:avLst/>
          </a:prstGeom>
        </p:spPr>
      </p:pic>
      <p:pic>
        <p:nvPicPr>
          <p:cNvPr id="7" name="Picture 6">
            <a:extLst>
              <a:ext uri="{FF2B5EF4-FFF2-40B4-BE49-F238E27FC236}">
                <a16:creationId xmlns:a16="http://schemas.microsoft.com/office/drawing/2014/main" id="{A2211240-D0B2-B0F5-F598-06BFFDC099A5}"/>
              </a:ext>
            </a:extLst>
          </p:cNvPr>
          <p:cNvPicPr>
            <a:picLocks noChangeAspect="1"/>
          </p:cNvPicPr>
          <p:nvPr/>
        </p:nvPicPr>
        <p:blipFill>
          <a:blip r:embed="rId6"/>
          <a:stretch>
            <a:fillRect/>
          </a:stretch>
        </p:blipFill>
        <p:spPr>
          <a:xfrm rot="10800000">
            <a:off x="2591999" y="4101471"/>
            <a:ext cx="757401" cy="365792"/>
          </a:xfrm>
          <a:prstGeom prst="rect">
            <a:avLst/>
          </a:prstGeom>
        </p:spPr>
      </p:pic>
    </p:spTree>
    <p:extLst>
      <p:ext uri="{BB962C8B-B14F-4D97-AF65-F5344CB8AC3E}">
        <p14:creationId xmlns:p14="http://schemas.microsoft.com/office/powerpoint/2010/main" val="356264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2"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601152" y="1140473"/>
            <a:ext cx="6217247"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2.6. </a:t>
            </a:r>
            <a:r>
              <a:rPr lang="en-US" sz="1800" dirty="0" err="1">
                <a:solidFill>
                  <a:schemeClr val="tx1"/>
                </a:solidFill>
              </a:rPr>
              <a:t>Các</a:t>
            </a:r>
            <a:r>
              <a:rPr lang="en-US" sz="1800" dirty="0">
                <a:solidFill>
                  <a:schemeClr val="tx1"/>
                </a:solidFill>
              </a:rPr>
              <a:t> </a:t>
            </a:r>
            <a:r>
              <a:rPr lang="en-US" sz="1800" dirty="0" err="1">
                <a:solidFill>
                  <a:schemeClr val="tx1"/>
                </a:solidFill>
              </a:rPr>
              <a:t>chức</a:t>
            </a:r>
            <a:r>
              <a:rPr lang="en-US" sz="1800" dirty="0">
                <a:solidFill>
                  <a:schemeClr val="tx1"/>
                </a:solidFill>
              </a:rPr>
              <a:t> </a:t>
            </a:r>
            <a:r>
              <a:rPr lang="en-US" sz="1800" dirty="0" err="1">
                <a:solidFill>
                  <a:schemeClr val="tx1"/>
                </a:solidFill>
              </a:rPr>
              <a:t>năng</a:t>
            </a:r>
            <a:r>
              <a:rPr lang="en-US" sz="1800" dirty="0">
                <a:solidFill>
                  <a:schemeClr val="tx1"/>
                </a:solidFill>
              </a:rPr>
              <a:t> </a:t>
            </a:r>
            <a:r>
              <a:rPr lang="en-US" sz="1800" dirty="0" err="1">
                <a:solidFill>
                  <a:schemeClr val="tx1"/>
                </a:solidFill>
              </a:rPr>
              <a:t>cảnh</a:t>
            </a:r>
            <a:r>
              <a:rPr lang="en-US" sz="1800" dirty="0">
                <a:solidFill>
                  <a:schemeClr val="tx1"/>
                </a:solidFill>
              </a:rPr>
              <a:t> </a:t>
            </a:r>
            <a:r>
              <a:rPr lang="en-US" sz="1800" dirty="0" err="1">
                <a:solidFill>
                  <a:schemeClr val="tx1"/>
                </a:solidFill>
              </a:rPr>
              <a:t>báo</a:t>
            </a:r>
            <a:r>
              <a:rPr lang="en-US" sz="1800" dirty="0">
                <a:solidFill>
                  <a:schemeClr val="tx1"/>
                </a:solidFill>
              </a:rPr>
              <a:t> </a:t>
            </a:r>
            <a:r>
              <a:rPr lang="en-US" sz="1800" dirty="0" err="1">
                <a:solidFill>
                  <a:schemeClr val="tx1"/>
                </a:solidFill>
              </a:rPr>
              <a:t>tự</a:t>
            </a:r>
            <a:r>
              <a:rPr lang="en-US" sz="1800" dirty="0">
                <a:solidFill>
                  <a:schemeClr val="tx1"/>
                </a:solidFill>
              </a:rPr>
              <a:t> </a:t>
            </a:r>
            <a:r>
              <a:rPr lang="en-US" sz="1800" dirty="0" err="1">
                <a:solidFill>
                  <a:schemeClr val="tx1"/>
                </a:solidFill>
              </a:rPr>
              <a:t>động</a:t>
            </a:r>
            <a:r>
              <a:rPr lang="en-US" sz="1800" dirty="0">
                <a:solidFill>
                  <a:schemeClr val="tx1"/>
                </a:solidFill>
              </a:rPr>
              <a:t> </a:t>
            </a:r>
            <a:r>
              <a:rPr lang="en-US" sz="1800" dirty="0" err="1">
                <a:solidFill>
                  <a:schemeClr val="tx1"/>
                </a:solidFill>
              </a:rPr>
              <a:t>và</a:t>
            </a:r>
            <a:r>
              <a:rPr lang="en-US" sz="1800" dirty="0">
                <a:solidFill>
                  <a:schemeClr val="tx1"/>
                </a:solidFill>
              </a:rPr>
              <a:t> </a:t>
            </a:r>
            <a:r>
              <a:rPr lang="en-US" sz="1800" dirty="0" err="1">
                <a:solidFill>
                  <a:schemeClr val="tx1"/>
                </a:solidFill>
              </a:rPr>
              <a:t>cảnh</a:t>
            </a:r>
            <a:r>
              <a:rPr lang="en-US" sz="1800" dirty="0">
                <a:solidFill>
                  <a:schemeClr val="tx1"/>
                </a:solidFill>
              </a:rPr>
              <a:t> </a:t>
            </a:r>
            <a:r>
              <a:rPr lang="en-US" sz="1800" dirty="0" err="1">
                <a:solidFill>
                  <a:schemeClr val="tx1"/>
                </a:solidFill>
              </a:rPr>
              <a:t>báo</a:t>
            </a:r>
            <a:r>
              <a:rPr lang="en-US" sz="1800" dirty="0">
                <a:solidFill>
                  <a:schemeClr val="tx1"/>
                </a:solidFill>
              </a:rPr>
              <a:t> SOS</a:t>
            </a:r>
            <a:endParaRPr sz="1800" dirty="0">
              <a:solidFill>
                <a:schemeClr val="tx1"/>
              </a:solidFill>
            </a:endParaRPr>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9" name="Hộp Văn bản 8">
            <a:extLst>
              <a:ext uri="{FF2B5EF4-FFF2-40B4-BE49-F238E27FC236}">
                <a16:creationId xmlns:a16="http://schemas.microsoft.com/office/drawing/2014/main" id="{BFE36996-D576-484B-A650-2951C9DD8C6C}"/>
              </a:ext>
            </a:extLst>
          </p:cNvPr>
          <p:cNvSpPr txBox="1"/>
          <p:nvPr/>
        </p:nvSpPr>
        <p:spPr>
          <a:xfrm>
            <a:off x="6151942" y="3826054"/>
            <a:ext cx="2715500" cy="353943"/>
          </a:xfrm>
          <a:prstGeom prst="rect">
            <a:avLst/>
          </a:prstGeom>
          <a:noFill/>
        </p:spPr>
        <p:txBody>
          <a:bodyPr wrap="square" rtlCol="0">
            <a:spAutoFit/>
          </a:bodyPr>
          <a:lstStyle/>
          <a:p>
            <a:pPr>
              <a:buClr>
                <a:schemeClr val="tx1"/>
              </a:buClr>
            </a:pPr>
            <a:r>
              <a:rPr lang="en-US" sz="1700" b="1" dirty="0" err="1">
                <a:solidFill>
                  <a:schemeClr val="tx1"/>
                </a:solidFill>
                <a:latin typeface="Play" panose="020B0604020202020204" charset="0"/>
              </a:rPr>
              <a:t>Cuộc</a:t>
            </a:r>
            <a:r>
              <a:rPr lang="en-US" sz="1700" b="1" dirty="0">
                <a:solidFill>
                  <a:schemeClr val="tx1"/>
                </a:solidFill>
                <a:latin typeface="Play" panose="020B0604020202020204" charset="0"/>
              </a:rPr>
              <a:t> </a:t>
            </a:r>
            <a:r>
              <a:rPr lang="en-US" sz="1700" b="1" dirty="0" err="1">
                <a:solidFill>
                  <a:schemeClr val="tx1"/>
                </a:solidFill>
                <a:latin typeface="Play" panose="020B0604020202020204" charset="0"/>
              </a:rPr>
              <a:t>gọi</a:t>
            </a:r>
            <a:r>
              <a:rPr lang="en-US" sz="1700" b="1" dirty="0">
                <a:solidFill>
                  <a:schemeClr val="tx1"/>
                </a:solidFill>
                <a:latin typeface="Play" panose="020B0604020202020204" charset="0"/>
              </a:rPr>
              <a:t> </a:t>
            </a:r>
            <a:r>
              <a:rPr lang="en-US" sz="1700" b="1" dirty="0" err="1">
                <a:solidFill>
                  <a:schemeClr val="tx1"/>
                </a:solidFill>
                <a:latin typeface="Play" panose="020B0604020202020204" charset="0"/>
              </a:rPr>
              <a:t>về</a:t>
            </a:r>
            <a:r>
              <a:rPr lang="en-US" sz="1700" b="1" dirty="0">
                <a:solidFill>
                  <a:schemeClr val="tx1"/>
                </a:solidFill>
                <a:latin typeface="Play" panose="020B0604020202020204" charset="0"/>
              </a:rPr>
              <a:t> </a:t>
            </a:r>
            <a:r>
              <a:rPr lang="en-US" sz="1700" b="1" dirty="0" err="1">
                <a:solidFill>
                  <a:schemeClr val="tx1"/>
                </a:solidFill>
                <a:latin typeface="Play" panose="020B0604020202020204" charset="0"/>
              </a:rPr>
              <a:t>từ</a:t>
            </a:r>
            <a:r>
              <a:rPr lang="en-US" sz="1700" b="1" dirty="0">
                <a:solidFill>
                  <a:schemeClr val="tx1"/>
                </a:solidFill>
                <a:latin typeface="Play" panose="020B0604020202020204" charset="0"/>
              </a:rPr>
              <a:t> </a:t>
            </a:r>
            <a:r>
              <a:rPr lang="en-US" sz="1700" b="1" dirty="0" err="1">
                <a:solidFill>
                  <a:schemeClr val="tx1"/>
                </a:solidFill>
                <a:latin typeface="Play" panose="020B0604020202020204" charset="0"/>
              </a:rPr>
              <a:t>hệ</a:t>
            </a:r>
            <a:r>
              <a:rPr lang="en-US" sz="1700" b="1" dirty="0">
                <a:solidFill>
                  <a:schemeClr val="tx1"/>
                </a:solidFill>
                <a:latin typeface="Play" panose="020B0604020202020204" charset="0"/>
              </a:rPr>
              <a:t> </a:t>
            </a:r>
            <a:r>
              <a:rPr lang="en-US" sz="1700" b="1" dirty="0" err="1">
                <a:solidFill>
                  <a:schemeClr val="tx1"/>
                </a:solidFill>
                <a:latin typeface="Play" panose="020B0604020202020204" charset="0"/>
              </a:rPr>
              <a:t>thống</a:t>
            </a:r>
            <a:endParaRPr lang="vi-VN" sz="1700" b="1" dirty="0">
              <a:solidFill>
                <a:schemeClr val="tx1"/>
              </a:solidFill>
              <a:latin typeface="Play" panose="020B0604020202020204" charset="0"/>
            </a:endParaRPr>
          </a:p>
        </p:txBody>
      </p:sp>
      <p:pic>
        <p:nvPicPr>
          <p:cNvPr id="12" name="Picture 11">
            <a:extLst>
              <a:ext uri="{FF2B5EF4-FFF2-40B4-BE49-F238E27FC236}">
                <a16:creationId xmlns:a16="http://schemas.microsoft.com/office/drawing/2014/main" id="{80A7F5FD-C34F-CDD2-114F-79908D49B212}"/>
              </a:ext>
            </a:extLst>
          </p:cNvPr>
          <p:cNvPicPr>
            <a:picLocks noChangeAspect="1"/>
          </p:cNvPicPr>
          <p:nvPr/>
        </p:nvPicPr>
        <p:blipFill>
          <a:blip r:embed="rId3"/>
          <a:stretch>
            <a:fillRect/>
          </a:stretch>
        </p:blipFill>
        <p:spPr>
          <a:xfrm>
            <a:off x="904596" y="-18160"/>
            <a:ext cx="1066892" cy="1066892"/>
          </a:xfrm>
          <a:prstGeom prst="rect">
            <a:avLst/>
          </a:prstGeom>
        </p:spPr>
      </p:pic>
      <p:sp>
        <p:nvSpPr>
          <p:cNvPr id="13" name="Google Shape;2684;p43">
            <a:extLst>
              <a:ext uri="{FF2B5EF4-FFF2-40B4-BE49-F238E27FC236}">
                <a16:creationId xmlns:a16="http://schemas.microsoft.com/office/drawing/2014/main" id="{4747E918-9224-726A-2336-DBF4075C50EF}"/>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4" name="TextBox 13">
            <a:extLst>
              <a:ext uri="{FF2B5EF4-FFF2-40B4-BE49-F238E27FC236}">
                <a16:creationId xmlns:a16="http://schemas.microsoft.com/office/drawing/2014/main" id="{D5186D70-254C-9DF3-8A63-084678F7116C}"/>
              </a:ext>
            </a:extLst>
          </p:cNvPr>
          <p:cNvSpPr txBox="1"/>
          <p:nvPr/>
        </p:nvSpPr>
        <p:spPr>
          <a:xfrm>
            <a:off x="1868352" y="171767"/>
            <a:ext cx="5749247"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2" name="Rectangle: Rounded Corners 1">
            <a:extLst>
              <a:ext uri="{FF2B5EF4-FFF2-40B4-BE49-F238E27FC236}">
                <a16:creationId xmlns:a16="http://schemas.microsoft.com/office/drawing/2014/main" id="{CFC25D83-6F8C-872F-BCF9-3D952F83E61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16</a:t>
            </a:r>
          </a:p>
        </p:txBody>
      </p:sp>
      <p:pic>
        <p:nvPicPr>
          <p:cNvPr id="5" name="Picture 4">
            <a:extLst>
              <a:ext uri="{FF2B5EF4-FFF2-40B4-BE49-F238E27FC236}">
                <a16:creationId xmlns:a16="http://schemas.microsoft.com/office/drawing/2014/main" id="{FE171203-76CA-5274-3E0F-A635EC961B49}"/>
              </a:ext>
            </a:extLst>
          </p:cNvPr>
          <p:cNvPicPr>
            <a:picLocks noChangeAspect="1"/>
          </p:cNvPicPr>
          <p:nvPr/>
        </p:nvPicPr>
        <p:blipFill rotWithShape="1">
          <a:blip r:embed="rId4"/>
          <a:srcRect r="1870" b="72000"/>
          <a:stretch/>
        </p:blipFill>
        <p:spPr>
          <a:xfrm>
            <a:off x="5609060" y="1673316"/>
            <a:ext cx="3472144" cy="2145751"/>
          </a:xfrm>
          <a:prstGeom prst="roundRect">
            <a:avLst/>
          </a:prstGeom>
        </p:spPr>
      </p:pic>
      <p:pic>
        <p:nvPicPr>
          <p:cNvPr id="3" name="Picture 2">
            <a:extLst>
              <a:ext uri="{FF2B5EF4-FFF2-40B4-BE49-F238E27FC236}">
                <a16:creationId xmlns:a16="http://schemas.microsoft.com/office/drawing/2014/main" id="{D519AF13-F504-0869-AB30-DBC3AC15397A}"/>
              </a:ext>
            </a:extLst>
          </p:cNvPr>
          <p:cNvPicPr>
            <a:picLocks noChangeAspect="1"/>
          </p:cNvPicPr>
          <p:nvPr/>
        </p:nvPicPr>
        <p:blipFill rotWithShape="1">
          <a:blip r:embed="rId5"/>
          <a:srcRect t="31936" r="-48" b="33961"/>
          <a:stretch/>
        </p:blipFill>
        <p:spPr>
          <a:xfrm>
            <a:off x="62796" y="1943771"/>
            <a:ext cx="2376311" cy="1754108"/>
          </a:xfrm>
          <a:prstGeom prst="roundRect">
            <a:avLst/>
          </a:prstGeom>
        </p:spPr>
      </p:pic>
      <p:sp>
        <p:nvSpPr>
          <p:cNvPr id="6" name="TextBox 5">
            <a:extLst>
              <a:ext uri="{FF2B5EF4-FFF2-40B4-BE49-F238E27FC236}">
                <a16:creationId xmlns:a16="http://schemas.microsoft.com/office/drawing/2014/main" id="{A320851E-EEC8-4414-5639-C65B13D5E5FD}"/>
              </a:ext>
            </a:extLst>
          </p:cNvPr>
          <p:cNvSpPr txBox="1"/>
          <p:nvPr/>
        </p:nvSpPr>
        <p:spPr>
          <a:xfrm>
            <a:off x="276558" y="3710639"/>
            <a:ext cx="1948786" cy="584775"/>
          </a:xfrm>
          <a:prstGeom prst="rect">
            <a:avLst/>
          </a:prstGeom>
          <a:noFill/>
        </p:spPr>
        <p:txBody>
          <a:bodyPr wrap="square" rtlCol="0">
            <a:spAutoFit/>
          </a:bodyPr>
          <a:lstStyle/>
          <a:p>
            <a:pPr algn="ctr"/>
            <a:r>
              <a:rPr lang="en-US" sz="1600" b="1" dirty="0">
                <a:latin typeface="Play" panose="020B0604020202020204" charset="0"/>
              </a:rPr>
              <a:t>Tin </a:t>
            </a:r>
            <a:r>
              <a:rPr lang="en-US" sz="1600" b="1" dirty="0" err="1">
                <a:latin typeface="Play" panose="020B0604020202020204" charset="0"/>
              </a:rPr>
              <a:t>nhắn</a:t>
            </a:r>
            <a:r>
              <a:rPr lang="en-US" sz="1600" b="1" dirty="0">
                <a:latin typeface="Play" panose="020B0604020202020204" charset="0"/>
              </a:rPr>
              <a:t> </a:t>
            </a:r>
            <a:r>
              <a:rPr lang="en-US" sz="1600" b="1" dirty="0" err="1">
                <a:latin typeface="Play" panose="020B0604020202020204" charset="0"/>
              </a:rPr>
              <a:t>gửi</a:t>
            </a:r>
            <a:r>
              <a:rPr lang="en-US" sz="1600" b="1" dirty="0">
                <a:latin typeface="Play" panose="020B0604020202020204" charset="0"/>
              </a:rPr>
              <a:t> </a:t>
            </a:r>
            <a:r>
              <a:rPr lang="en-US" sz="1600" b="1" dirty="0" err="1">
                <a:latin typeface="Play" panose="020B0604020202020204" charset="0"/>
              </a:rPr>
              <a:t>về</a:t>
            </a:r>
            <a:r>
              <a:rPr lang="en-US" sz="1600" b="1" dirty="0">
                <a:latin typeface="Play" panose="020B0604020202020204" charset="0"/>
              </a:rPr>
              <a:t> </a:t>
            </a:r>
            <a:r>
              <a:rPr lang="en-US" sz="1600" b="1" dirty="0" err="1">
                <a:latin typeface="Play" panose="020B0604020202020204" charset="0"/>
              </a:rPr>
              <a:t>từ</a:t>
            </a:r>
            <a:r>
              <a:rPr lang="en-US" sz="1600" b="1" dirty="0">
                <a:latin typeface="Play" panose="020B0604020202020204" charset="0"/>
              </a:rPr>
              <a:t> </a:t>
            </a:r>
            <a:r>
              <a:rPr lang="en-US" sz="1600" b="1" dirty="0" err="1">
                <a:latin typeface="Play" panose="020B0604020202020204" charset="0"/>
              </a:rPr>
              <a:t>hệ</a:t>
            </a:r>
            <a:r>
              <a:rPr lang="en-US" sz="1600" b="1" dirty="0">
                <a:latin typeface="Play" panose="020B0604020202020204" charset="0"/>
              </a:rPr>
              <a:t> </a:t>
            </a:r>
            <a:r>
              <a:rPr lang="en-US" sz="1600" b="1" dirty="0" err="1">
                <a:latin typeface="Play" panose="020B0604020202020204" charset="0"/>
              </a:rPr>
              <a:t>thống</a:t>
            </a:r>
            <a:endParaRPr lang="en-US" sz="1600" b="1" dirty="0">
              <a:latin typeface="Play" panose="020B0604020202020204" charset="0"/>
            </a:endParaRPr>
          </a:p>
        </p:txBody>
      </p:sp>
      <p:sp>
        <p:nvSpPr>
          <p:cNvPr id="10" name="Subtitle 9">
            <a:extLst>
              <a:ext uri="{FF2B5EF4-FFF2-40B4-BE49-F238E27FC236}">
                <a16:creationId xmlns:a16="http://schemas.microsoft.com/office/drawing/2014/main" id="{CCC9354E-E5DD-95C8-681C-8022AD246014}"/>
              </a:ext>
            </a:extLst>
          </p:cNvPr>
          <p:cNvSpPr>
            <a:spLocks noGrp="1"/>
          </p:cNvSpPr>
          <p:nvPr>
            <p:ph type="subTitle" idx="1"/>
          </p:nvPr>
        </p:nvSpPr>
        <p:spPr>
          <a:xfrm>
            <a:off x="2646275" y="4305037"/>
            <a:ext cx="2631721" cy="356890"/>
          </a:xfrm>
        </p:spPr>
        <p:txBody>
          <a:bodyPr/>
          <a:lstStyle/>
          <a:p>
            <a:r>
              <a:rPr lang="en-US" b="1" dirty="0">
                <a:solidFill>
                  <a:schemeClr val="tx1"/>
                </a:solidFill>
                <a:latin typeface="Play" panose="020B0604020202020204" charset="0"/>
              </a:rPr>
              <a:t>Module GPS </a:t>
            </a:r>
            <a:r>
              <a:rPr lang="en-US" b="1" dirty="0" err="1">
                <a:solidFill>
                  <a:schemeClr val="tx1"/>
                </a:solidFill>
                <a:latin typeface="Play" panose="020B0604020202020204" charset="0"/>
              </a:rPr>
              <a:t>GTU7</a:t>
            </a:r>
            <a:endParaRPr lang="en-US" b="1" dirty="0">
              <a:solidFill>
                <a:schemeClr val="tx1"/>
              </a:solidFill>
              <a:latin typeface="Play" panose="020B0604020202020204" charset="0"/>
            </a:endParaRPr>
          </a:p>
        </p:txBody>
      </p:sp>
      <p:pic>
        <p:nvPicPr>
          <p:cNvPr id="11" name="Picture 10">
            <a:extLst>
              <a:ext uri="{FF2B5EF4-FFF2-40B4-BE49-F238E27FC236}">
                <a16:creationId xmlns:a16="http://schemas.microsoft.com/office/drawing/2014/main" id="{8A7F49A9-3F47-3FC8-8075-53ED5E4389CB}"/>
              </a:ext>
            </a:extLst>
          </p:cNvPr>
          <p:cNvPicPr>
            <a:picLocks noChangeAspect="1"/>
          </p:cNvPicPr>
          <p:nvPr/>
        </p:nvPicPr>
        <p:blipFill>
          <a:blip r:embed="rId6"/>
          <a:stretch>
            <a:fillRect/>
          </a:stretch>
        </p:blipFill>
        <p:spPr>
          <a:xfrm>
            <a:off x="2699329" y="1673316"/>
            <a:ext cx="2631721" cy="2631721"/>
          </a:xfrm>
          <a:prstGeom prst="roundRect">
            <a:avLst/>
          </a:prstGeom>
        </p:spPr>
      </p:pic>
    </p:spTree>
    <p:extLst>
      <p:ext uri="{BB962C8B-B14F-4D97-AF65-F5344CB8AC3E}">
        <p14:creationId xmlns:p14="http://schemas.microsoft.com/office/powerpoint/2010/main" val="49663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500151" y="1088091"/>
            <a:ext cx="7002308"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2.7. The Haversine – </a:t>
            </a:r>
            <a:r>
              <a:rPr lang="en-US" sz="1800" dirty="0" err="1">
                <a:solidFill>
                  <a:schemeClr val="tx1"/>
                </a:solidFill>
              </a:rPr>
              <a:t>giải</a:t>
            </a:r>
            <a:r>
              <a:rPr lang="en-US" sz="1800" dirty="0">
                <a:solidFill>
                  <a:schemeClr val="tx1"/>
                </a:solidFill>
              </a:rPr>
              <a:t> </a:t>
            </a:r>
            <a:r>
              <a:rPr lang="en-US" sz="1800" dirty="0" err="1">
                <a:solidFill>
                  <a:schemeClr val="tx1"/>
                </a:solidFill>
              </a:rPr>
              <a:t>pháp</a:t>
            </a:r>
            <a:r>
              <a:rPr lang="en-US" sz="1800" dirty="0">
                <a:solidFill>
                  <a:schemeClr val="tx1"/>
                </a:solidFill>
              </a:rPr>
              <a:t> </a:t>
            </a:r>
            <a:r>
              <a:rPr lang="en-US" sz="1800" dirty="0" err="1">
                <a:solidFill>
                  <a:schemeClr val="tx1"/>
                </a:solidFill>
              </a:rPr>
              <a:t>mới</a:t>
            </a:r>
            <a:r>
              <a:rPr lang="en-US" sz="1800" dirty="0">
                <a:solidFill>
                  <a:schemeClr val="tx1"/>
                </a:solidFill>
              </a:rPr>
              <a:t> </a:t>
            </a:r>
            <a:r>
              <a:rPr lang="en-US" sz="1800" dirty="0" err="1">
                <a:solidFill>
                  <a:schemeClr val="tx1"/>
                </a:solidFill>
              </a:rPr>
              <a:t>trong</a:t>
            </a:r>
            <a:r>
              <a:rPr lang="en-US" sz="1800" dirty="0">
                <a:solidFill>
                  <a:schemeClr val="tx1"/>
                </a:solidFill>
              </a:rPr>
              <a:t> </a:t>
            </a:r>
            <a:r>
              <a:rPr lang="en-US" sz="1800" dirty="0" err="1">
                <a:solidFill>
                  <a:schemeClr val="tx1"/>
                </a:solidFill>
              </a:rPr>
              <a:t>việc</a:t>
            </a:r>
            <a:r>
              <a:rPr lang="en-US" sz="1800" dirty="0">
                <a:solidFill>
                  <a:schemeClr val="tx1"/>
                </a:solidFill>
              </a:rPr>
              <a:t> </a:t>
            </a:r>
            <a:r>
              <a:rPr lang="en-US" sz="1800" dirty="0" err="1">
                <a:solidFill>
                  <a:schemeClr val="tx1"/>
                </a:solidFill>
              </a:rPr>
              <a:t>theo</a:t>
            </a:r>
            <a:r>
              <a:rPr lang="en-US" sz="1800" dirty="0">
                <a:solidFill>
                  <a:schemeClr val="tx1"/>
                </a:solidFill>
              </a:rPr>
              <a:t> </a:t>
            </a:r>
            <a:r>
              <a:rPr lang="en-US" sz="1800" dirty="0" err="1">
                <a:solidFill>
                  <a:schemeClr val="tx1"/>
                </a:solidFill>
              </a:rPr>
              <a:t>dõi</a:t>
            </a:r>
            <a:r>
              <a:rPr lang="en-US" sz="1800" dirty="0">
                <a:solidFill>
                  <a:schemeClr val="tx1"/>
                </a:solidFill>
              </a:rPr>
              <a:t> </a:t>
            </a:r>
            <a:r>
              <a:rPr lang="en-US" sz="1800" dirty="0" err="1">
                <a:solidFill>
                  <a:schemeClr val="tx1"/>
                </a:solidFill>
              </a:rPr>
              <a:t>vị</a:t>
            </a:r>
            <a:r>
              <a:rPr lang="en-US" sz="1800" dirty="0">
                <a:solidFill>
                  <a:schemeClr val="tx1"/>
                </a:solidFill>
              </a:rPr>
              <a:t> </a:t>
            </a:r>
            <a:r>
              <a:rPr lang="en-US" sz="1800" dirty="0" err="1">
                <a:solidFill>
                  <a:schemeClr val="tx1"/>
                </a:solidFill>
              </a:rPr>
              <a:t>trí</a:t>
            </a:r>
            <a:r>
              <a:rPr lang="en-US" sz="1800" dirty="0">
                <a:solidFill>
                  <a:schemeClr val="tx1"/>
                </a:solidFill>
              </a:rPr>
              <a:t> </a:t>
            </a:r>
            <a:endParaRPr sz="1800" dirty="0"/>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13" name="Picture 12">
            <a:extLst>
              <a:ext uri="{FF2B5EF4-FFF2-40B4-BE49-F238E27FC236}">
                <a16:creationId xmlns:a16="http://schemas.microsoft.com/office/drawing/2014/main" id="{24313A3B-0AD7-72C3-9719-7700D30CB145}"/>
              </a:ext>
            </a:extLst>
          </p:cNvPr>
          <p:cNvPicPr>
            <a:picLocks noChangeAspect="1"/>
          </p:cNvPicPr>
          <p:nvPr/>
        </p:nvPicPr>
        <p:blipFill>
          <a:blip r:embed="rId3"/>
          <a:stretch>
            <a:fillRect/>
          </a:stretch>
        </p:blipFill>
        <p:spPr>
          <a:xfrm>
            <a:off x="904596" y="-18160"/>
            <a:ext cx="1066892" cy="1066892"/>
          </a:xfrm>
          <a:prstGeom prst="rect">
            <a:avLst/>
          </a:prstGeom>
        </p:spPr>
      </p:pic>
      <p:sp>
        <p:nvSpPr>
          <p:cNvPr id="14" name="Google Shape;2684;p43">
            <a:extLst>
              <a:ext uri="{FF2B5EF4-FFF2-40B4-BE49-F238E27FC236}">
                <a16:creationId xmlns:a16="http://schemas.microsoft.com/office/drawing/2014/main" id="{A1052E0E-17C5-6E60-9DF5-A674B52E394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5" name="TextBox 14">
            <a:extLst>
              <a:ext uri="{FF2B5EF4-FFF2-40B4-BE49-F238E27FC236}">
                <a16:creationId xmlns:a16="http://schemas.microsoft.com/office/drawing/2014/main" id="{D6A7B7D8-E12A-C55F-EFD2-99624E6CC3EC}"/>
              </a:ext>
            </a:extLst>
          </p:cNvPr>
          <p:cNvSpPr txBox="1"/>
          <p:nvPr/>
        </p:nvSpPr>
        <p:spPr>
          <a:xfrm>
            <a:off x="1868353" y="171767"/>
            <a:ext cx="5634106"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2" name="Rectangle: Rounded Corners 1">
            <a:extLst>
              <a:ext uri="{FF2B5EF4-FFF2-40B4-BE49-F238E27FC236}">
                <a16:creationId xmlns:a16="http://schemas.microsoft.com/office/drawing/2014/main" id="{13D18146-75C3-B911-BC92-2B1A7AAE516C}"/>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17</a:t>
            </a:r>
          </a:p>
        </p:txBody>
      </p:sp>
      <p:pic>
        <p:nvPicPr>
          <p:cNvPr id="7" name="Picture 6">
            <a:extLst>
              <a:ext uri="{FF2B5EF4-FFF2-40B4-BE49-F238E27FC236}">
                <a16:creationId xmlns:a16="http://schemas.microsoft.com/office/drawing/2014/main" id="{FAE76A49-5AB3-60DD-D955-06E101BECD24}"/>
              </a:ext>
            </a:extLst>
          </p:cNvPr>
          <p:cNvPicPr>
            <a:picLocks noChangeAspect="1"/>
          </p:cNvPicPr>
          <p:nvPr/>
        </p:nvPicPr>
        <p:blipFill>
          <a:blip r:embed="rId4"/>
          <a:stretch>
            <a:fillRect/>
          </a:stretch>
        </p:blipFill>
        <p:spPr>
          <a:xfrm>
            <a:off x="3217750" y="1517228"/>
            <a:ext cx="5426099" cy="3454505"/>
          </a:xfrm>
          <a:prstGeom prst="rect">
            <a:avLst/>
          </a:prstGeom>
        </p:spPr>
      </p:pic>
      <p:sp>
        <p:nvSpPr>
          <p:cNvPr id="8" name="Arrow: Down 7">
            <a:extLst>
              <a:ext uri="{FF2B5EF4-FFF2-40B4-BE49-F238E27FC236}">
                <a16:creationId xmlns:a16="http://schemas.microsoft.com/office/drawing/2014/main" id="{E0DAEC8A-20FD-52CF-D9DC-BAEA272518A7}"/>
              </a:ext>
            </a:extLst>
          </p:cNvPr>
          <p:cNvSpPr/>
          <p:nvPr/>
        </p:nvSpPr>
        <p:spPr>
          <a:xfrm>
            <a:off x="7026657" y="2814807"/>
            <a:ext cx="453201" cy="1058410"/>
          </a:xfrm>
          <a:prstGeom prst="down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158D128-12A8-10D4-FDFE-01D8AE26F7ED}"/>
              </a:ext>
            </a:extLst>
          </p:cNvPr>
          <p:cNvSpPr/>
          <p:nvPr/>
        </p:nvSpPr>
        <p:spPr>
          <a:xfrm>
            <a:off x="246700" y="2340000"/>
            <a:ext cx="2347200" cy="15332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b="1" dirty="0" err="1">
                <a:latin typeface="Play" panose="020B0604020202020204" charset="0"/>
              </a:rPr>
              <a:t>Với</a:t>
            </a:r>
            <a:r>
              <a:rPr lang="en-US" sz="1600" b="1" dirty="0">
                <a:latin typeface="Play" panose="020B0604020202020204" charset="0"/>
              </a:rPr>
              <a:t> </a:t>
            </a:r>
            <a:r>
              <a:rPr lang="en-US" sz="1600" b="1" dirty="0" err="1">
                <a:latin typeface="Play" panose="020B0604020202020204" charset="0"/>
              </a:rPr>
              <a:t>một</a:t>
            </a:r>
            <a:r>
              <a:rPr lang="en-US" sz="1600" b="1" dirty="0">
                <a:latin typeface="Play" panose="020B0604020202020204" charset="0"/>
              </a:rPr>
              <a:t> </a:t>
            </a:r>
            <a:r>
              <a:rPr lang="en-US" sz="1600" b="1" dirty="0" err="1">
                <a:latin typeface="Play" panose="020B0604020202020204" charset="0"/>
              </a:rPr>
              <a:t>hàng</a:t>
            </a:r>
            <a:r>
              <a:rPr lang="en-US" sz="1600" b="1" dirty="0">
                <a:latin typeface="Play" panose="020B0604020202020204" charset="0"/>
              </a:rPr>
              <a:t> </a:t>
            </a:r>
            <a:r>
              <a:rPr lang="en-US" sz="1600" b="1" dirty="0" err="1">
                <a:latin typeface="Play" panose="020B0604020202020204" charset="0"/>
              </a:rPr>
              <a:t>rào</a:t>
            </a:r>
            <a:r>
              <a:rPr lang="en-US" sz="1600" b="1" dirty="0">
                <a:latin typeface="Play" panose="020B0604020202020204" charset="0"/>
              </a:rPr>
              <a:t> </a:t>
            </a:r>
            <a:r>
              <a:rPr lang="en-US" sz="1600" b="1" dirty="0" err="1">
                <a:latin typeface="Play" panose="020B0604020202020204" charset="0"/>
              </a:rPr>
              <a:t>giám</a:t>
            </a:r>
            <a:r>
              <a:rPr lang="en-US" sz="1600" b="1" dirty="0">
                <a:latin typeface="Play" panose="020B0604020202020204" charset="0"/>
              </a:rPr>
              <a:t> </a:t>
            </a:r>
            <a:r>
              <a:rPr lang="en-US" sz="1600" b="1" dirty="0" err="1">
                <a:latin typeface="Play" panose="020B0604020202020204" charset="0"/>
              </a:rPr>
              <a:t>sát</a:t>
            </a:r>
            <a:r>
              <a:rPr lang="en-US" sz="1600" b="1" dirty="0">
                <a:latin typeface="Play" panose="020B0604020202020204" charset="0"/>
              </a:rPr>
              <a:t> </a:t>
            </a:r>
            <a:r>
              <a:rPr lang="en-US" sz="1600" b="1" dirty="0" err="1">
                <a:latin typeface="Play" panose="020B0604020202020204" charset="0"/>
              </a:rPr>
              <a:t>từ</a:t>
            </a:r>
            <a:r>
              <a:rPr lang="en-US" sz="1600" b="1" dirty="0">
                <a:latin typeface="Play" panose="020B0604020202020204" charset="0"/>
              </a:rPr>
              <a:t> </a:t>
            </a:r>
            <a:r>
              <a:rPr lang="en-US" sz="1600" b="1" dirty="0" err="1">
                <a:latin typeface="Play" panose="020B0604020202020204" charset="0"/>
              </a:rPr>
              <a:t>vệ</a:t>
            </a:r>
            <a:r>
              <a:rPr lang="en-US" sz="1600" b="1" dirty="0">
                <a:latin typeface="Play" panose="020B0604020202020204" charset="0"/>
              </a:rPr>
              <a:t> </a:t>
            </a:r>
            <a:r>
              <a:rPr lang="en-US" sz="1600" b="1" dirty="0" err="1">
                <a:latin typeface="Play" panose="020B0604020202020204" charset="0"/>
              </a:rPr>
              <a:t>tinh</a:t>
            </a:r>
            <a:r>
              <a:rPr lang="en-US" sz="1600" b="1" dirty="0">
                <a:latin typeface="Play" panose="020B0604020202020204" charset="0"/>
              </a:rPr>
              <a:t>, </a:t>
            </a:r>
            <a:r>
              <a:rPr lang="en-US" sz="1600" b="1" dirty="0" err="1">
                <a:latin typeface="Play" panose="020B0604020202020204" charset="0"/>
              </a:rPr>
              <a:t>chúng</a:t>
            </a:r>
            <a:r>
              <a:rPr lang="en-US" sz="1600" b="1" dirty="0">
                <a:latin typeface="Play" panose="020B0604020202020204" charset="0"/>
              </a:rPr>
              <a:t> ta </a:t>
            </a:r>
            <a:r>
              <a:rPr lang="en-US" sz="1600" b="1" dirty="0" err="1">
                <a:latin typeface="Play" panose="020B0604020202020204" charset="0"/>
              </a:rPr>
              <a:t>có</a:t>
            </a:r>
            <a:r>
              <a:rPr lang="en-US" sz="1600" b="1" dirty="0">
                <a:latin typeface="Play" panose="020B0604020202020204" charset="0"/>
              </a:rPr>
              <a:t> </a:t>
            </a:r>
            <a:r>
              <a:rPr lang="en-US" sz="1600" b="1" dirty="0" err="1">
                <a:latin typeface="Play" panose="020B0604020202020204" charset="0"/>
              </a:rPr>
              <a:t>thể</a:t>
            </a:r>
            <a:r>
              <a:rPr lang="en-US" sz="1600" b="1" dirty="0">
                <a:latin typeface="Play" panose="020B0604020202020204" charset="0"/>
              </a:rPr>
              <a:t> </a:t>
            </a:r>
            <a:r>
              <a:rPr lang="en-US" sz="1600" b="1" dirty="0" err="1">
                <a:latin typeface="Play" panose="020B0604020202020204" charset="0"/>
              </a:rPr>
              <a:t>dễ</a:t>
            </a:r>
            <a:r>
              <a:rPr lang="en-US" sz="1600" b="1" dirty="0">
                <a:latin typeface="Play" panose="020B0604020202020204" charset="0"/>
              </a:rPr>
              <a:t> </a:t>
            </a:r>
            <a:r>
              <a:rPr lang="en-US" sz="1600" b="1" dirty="0" err="1">
                <a:latin typeface="Play" panose="020B0604020202020204" charset="0"/>
              </a:rPr>
              <a:t>dàng</a:t>
            </a:r>
            <a:r>
              <a:rPr lang="en-US" sz="1600" b="1" dirty="0">
                <a:latin typeface="Play" panose="020B0604020202020204" charset="0"/>
              </a:rPr>
              <a:t> </a:t>
            </a:r>
            <a:r>
              <a:rPr lang="en-US" sz="1600" b="1" dirty="0" err="1">
                <a:latin typeface="Play" panose="020B0604020202020204" charset="0"/>
              </a:rPr>
              <a:t>kiểm</a:t>
            </a:r>
            <a:r>
              <a:rPr lang="en-US" sz="1600" b="1" dirty="0">
                <a:latin typeface="Play" panose="020B0604020202020204" charset="0"/>
              </a:rPr>
              <a:t> </a:t>
            </a:r>
            <a:r>
              <a:rPr lang="en-US" sz="1600" b="1" dirty="0" err="1">
                <a:latin typeface="Play" panose="020B0604020202020204" charset="0"/>
              </a:rPr>
              <a:t>soát</a:t>
            </a:r>
            <a:r>
              <a:rPr lang="en-US" sz="1600" b="1" dirty="0">
                <a:latin typeface="Play" panose="020B0604020202020204" charset="0"/>
              </a:rPr>
              <a:t> </a:t>
            </a:r>
            <a:r>
              <a:rPr lang="en-US" sz="1600" b="1" dirty="0" err="1">
                <a:latin typeface="Play" panose="020B0604020202020204" charset="0"/>
              </a:rPr>
              <a:t>bất</a:t>
            </a:r>
            <a:r>
              <a:rPr lang="en-US" sz="1600" b="1" dirty="0">
                <a:latin typeface="Play" panose="020B0604020202020204" charset="0"/>
              </a:rPr>
              <a:t> </a:t>
            </a:r>
            <a:r>
              <a:rPr lang="en-US" sz="1600" b="1" dirty="0" err="1">
                <a:latin typeface="Play" panose="020B0604020202020204" charset="0"/>
              </a:rPr>
              <a:t>kì</a:t>
            </a:r>
            <a:r>
              <a:rPr lang="en-US" sz="1600" b="1" dirty="0">
                <a:latin typeface="Play" panose="020B0604020202020204" charset="0"/>
              </a:rPr>
              <a:t> </a:t>
            </a:r>
            <a:r>
              <a:rPr lang="en-US" sz="1600" b="1" dirty="0" err="1">
                <a:latin typeface="Play" panose="020B0604020202020204" charset="0"/>
              </a:rPr>
              <a:t>đối</a:t>
            </a:r>
            <a:r>
              <a:rPr lang="en-US" sz="1600" b="1" dirty="0">
                <a:latin typeface="Play" panose="020B0604020202020204" charset="0"/>
              </a:rPr>
              <a:t> </a:t>
            </a:r>
            <a:r>
              <a:rPr lang="en-US" sz="1600" b="1" dirty="0" err="1">
                <a:latin typeface="Play" panose="020B0604020202020204" charset="0"/>
              </a:rPr>
              <a:t>tượng</a:t>
            </a:r>
            <a:r>
              <a:rPr lang="en-US" sz="1600" b="1" dirty="0">
                <a:latin typeface="Play" panose="020B0604020202020204" charset="0"/>
              </a:rPr>
              <a:t> </a:t>
            </a:r>
            <a:r>
              <a:rPr lang="en-US" sz="1600" b="1" dirty="0" err="1">
                <a:latin typeface="Play" panose="020B0604020202020204" charset="0"/>
              </a:rPr>
              <a:t>nào</a:t>
            </a:r>
            <a:r>
              <a:rPr lang="en-US" sz="1600" b="1" dirty="0">
                <a:latin typeface="Play" panose="020B0604020202020204" charset="0"/>
              </a:rPr>
              <a:t> </a:t>
            </a:r>
            <a:r>
              <a:rPr lang="en-US" sz="1600" b="1" dirty="0" err="1">
                <a:latin typeface="Play" panose="020B0604020202020204" charset="0"/>
              </a:rPr>
              <a:t>mà</a:t>
            </a:r>
            <a:r>
              <a:rPr lang="en-US" sz="1600" b="1" dirty="0">
                <a:latin typeface="Play" panose="020B0604020202020204" charset="0"/>
              </a:rPr>
              <a:t> ta </a:t>
            </a:r>
            <a:r>
              <a:rPr lang="en-US" sz="1600" b="1" dirty="0" err="1">
                <a:latin typeface="Play" panose="020B0604020202020204" charset="0"/>
              </a:rPr>
              <a:t>muốn</a:t>
            </a:r>
            <a:r>
              <a:rPr lang="en-US" sz="1600" b="1" dirty="0">
                <a:latin typeface="Play" panose="020B0604020202020204" charset="0"/>
              </a:rPr>
              <a:t>.</a:t>
            </a:r>
          </a:p>
        </p:txBody>
      </p:sp>
      <p:sp>
        <p:nvSpPr>
          <p:cNvPr id="6" name="Rectangle: Rounded Corners 5">
            <a:extLst>
              <a:ext uri="{FF2B5EF4-FFF2-40B4-BE49-F238E27FC236}">
                <a16:creationId xmlns:a16="http://schemas.microsoft.com/office/drawing/2014/main" id="{A0819CA9-1D2B-7D03-2E53-B9B0AB9D2352}"/>
              </a:ext>
            </a:extLst>
          </p:cNvPr>
          <p:cNvSpPr/>
          <p:nvPr/>
        </p:nvSpPr>
        <p:spPr>
          <a:xfrm>
            <a:off x="5765199" y="2236951"/>
            <a:ext cx="2176401" cy="560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latin typeface="Play" panose="020B0604020202020204" charset="0"/>
              </a:rPr>
              <a:t>Thiết</a:t>
            </a:r>
            <a:r>
              <a:rPr lang="en-US" sz="1800" b="1" dirty="0">
                <a:latin typeface="Play" panose="020B0604020202020204" charset="0"/>
              </a:rPr>
              <a:t> </a:t>
            </a:r>
            <a:r>
              <a:rPr lang="en-US" sz="1800" b="1" dirty="0" err="1">
                <a:latin typeface="Play" panose="020B0604020202020204" charset="0"/>
              </a:rPr>
              <a:t>bị</a:t>
            </a:r>
            <a:r>
              <a:rPr lang="en-US" sz="1800" b="1" dirty="0">
                <a:latin typeface="Play" panose="020B0604020202020204" charset="0"/>
              </a:rPr>
              <a:t> </a:t>
            </a:r>
            <a:r>
              <a:rPr lang="en-US" sz="1800" b="1" dirty="0" err="1">
                <a:latin typeface="Play" panose="020B0604020202020204" charset="0"/>
              </a:rPr>
              <a:t>giám</a:t>
            </a:r>
            <a:r>
              <a:rPr lang="en-US" sz="1800" b="1" dirty="0">
                <a:latin typeface="Play" panose="020B0604020202020204" charset="0"/>
              </a:rPr>
              <a:t> </a:t>
            </a:r>
            <a:r>
              <a:rPr lang="en-US" sz="1800" b="1" dirty="0" err="1">
                <a:latin typeface="Play" panose="020B0604020202020204" charset="0"/>
              </a:rPr>
              <a:t>sát</a:t>
            </a:r>
            <a:endParaRPr lang="en-US" sz="1800" b="1" dirty="0">
              <a:latin typeface="Play" panose="020B0604020202020204" charset="0"/>
            </a:endParaRPr>
          </a:p>
        </p:txBody>
      </p:sp>
    </p:spTree>
    <p:extLst>
      <p:ext uri="{BB962C8B-B14F-4D97-AF65-F5344CB8AC3E}">
        <p14:creationId xmlns:p14="http://schemas.microsoft.com/office/powerpoint/2010/main" val="1853031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500179" y="1077022"/>
            <a:ext cx="7002308"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2.7. The Haversine – </a:t>
            </a:r>
            <a:r>
              <a:rPr lang="en-US" sz="1800" dirty="0" err="1">
                <a:solidFill>
                  <a:schemeClr val="tx1"/>
                </a:solidFill>
              </a:rPr>
              <a:t>giải</a:t>
            </a:r>
            <a:r>
              <a:rPr lang="en-US" sz="1800" dirty="0">
                <a:solidFill>
                  <a:schemeClr val="tx1"/>
                </a:solidFill>
              </a:rPr>
              <a:t> </a:t>
            </a:r>
            <a:r>
              <a:rPr lang="en-US" sz="1800" dirty="0" err="1">
                <a:solidFill>
                  <a:schemeClr val="tx1"/>
                </a:solidFill>
              </a:rPr>
              <a:t>pháp</a:t>
            </a:r>
            <a:r>
              <a:rPr lang="en-US" sz="1800" dirty="0">
                <a:solidFill>
                  <a:schemeClr val="tx1"/>
                </a:solidFill>
              </a:rPr>
              <a:t> </a:t>
            </a:r>
            <a:r>
              <a:rPr lang="en-US" sz="1800" dirty="0" err="1">
                <a:solidFill>
                  <a:schemeClr val="tx1"/>
                </a:solidFill>
              </a:rPr>
              <a:t>mới</a:t>
            </a:r>
            <a:r>
              <a:rPr lang="en-US" sz="1800" dirty="0">
                <a:solidFill>
                  <a:schemeClr val="tx1"/>
                </a:solidFill>
              </a:rPr>
              <a:t> </a:t>
            </a:r>
            <a:r>
              <a:rPr lang="en-US" sz="1800" dirty="0" err="1">
                <a:solidFill>
                  <a:schemeClr val="tx1"/>
                </a:solidFill>
              </a:rPr>
              <a:t>trong</a:t>
            </a:r>
            <a:r>
              <a:rPr lang="en-US" sz="1800" dirty="0">
                <a:solidFill>
                  <a:schemeClr val="tx1"/>
                </a:solidFill>
              </a:rPr>
              <a:t> </a:t>
            </a:r>
            <a:r>
              <a:rPr lang="en-US" sz="1800" dirty="0" err="1">
                <a:solidFill>
                  <a:schemeClr val="tx1"/>
                </a:solidFill>
              </a:rPr>
              <a:t>việc</a:t>
            </a:r>
            <a:r>
              <a:rPr lang="en-US" sz="1800" dirty="0">
                <a:solidFill>
                  <a:schemeClr val="tx1"/>
                </a:solidFill>
              </a:rPr>
              <a:t> </a:t>
            </a:r>
            <a:r>
              <a:rPr lang="en-US" sz="1800" dirty="0" err="1">
                <a:solidFill>
                  <a:schemeClr val="tx1"/>
                </a:solidFill>
              </a:rPr>
              <a:t>theo</a:t>
            </a:r>
            <a:r>
              <a:rPr lang="en-US" sz="1800" dirty="0">
                <a:solidFill>
                  <a:schemeClr val="tx1"/>
                </a:solidFill>
              </a:rPr>
              <a:t> </a:t>
            </a:r>
            <a:r>
              <a:rPr lang="en-US" sz="1800" dirty="0" err="1">
                <a:solidFill>
                  <a:schemeClr val="tx1"/>
                </a:solidFill>
              </a:rPr>
              <a:t>dõi</a:t>
            </a:r>
            <a:r>
              <a:rPr lang="en-US" sz="1800" dirty="0">
                <a:solidFill>
                  <a:schemeClr val="tx1"/>
                </a:solidFill>
              </a:rPr>
              <a:t> </a:t>
            </a:r>
            <a:r>
              <a:rPr lang="en-US" sz="1800" dirty="0" err="1">
                <a:solidFill>
                  <a:schemeClr val="tx1"/>
                </a:solidFill>
              </a:rPr>
              <a:t>vị</a:t>
            </a:r>
            <a:r>
              <a:rPr lang="en-US" sz="1800" dirty="0">
                <a:solidFill>
                  <a:schemeClr val="tx1"/>
                </a:solidFill>
              </a:rPr>
              <a:t> </a:t>
            </a:r>
            <a:r>
              <a:rPr lang="en-US" sz="1800" dirty="0" err="1">
                <a:solidFill>
                  <a:schemeClr val="tx1"/>
                </a:solidFill>
              </a:rPr>
              <a:t>trí</a:t>
            </a:r>
            <a:r>
              <a:rPr lang="en-US" sz="1800" dirty="0">
                <a:solidFill>
                  <a:schemeClr val="tx1"/>
                </a:solidFill>
              </a:rPr>
              <a:t> </a:t>
            </a:r>
            <a:endParaRPr sz="1800" dirty="0">
              <a:solidFill>
                <a:schemeClr val="tx1"/>
              </a:solidFill>
            </a:endParaRPr>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3" name="Hình ảnh 2">
            <a:extLst>
              <a:ext uri="{FF2B5EF4-FFF2-40B4-BE49-F238E27FC236}">
                <a16:creationId xmlns:a16="http://schemas.microsoft.com/office/drawing/2014/main" id="{7C072CB2-194F-49BC-BC26-179119578127}"/>
              </a:ext>
            </a:extLst>
          </p:cNvPr>
          <p:cNvPicPr>
            <a:picLocks noChangeAspect="1"/>
          </p:cNvPicPr>
          <p:nvPr/>
        </p:nvPicPr>
        <p:blipFill>
          <a:blip r:embed="rId3"/>
          <a:stretch>
            <a:fillRect/>
          </a:stretch>
        </p:blipFill>
        <p:spPr>
          <a:xfrm>
            <a:off x="142986" y="1555361"/>
            <a:ext cx="3882813" cy="3290684"/>
          </a:xfrm>
          <a:prstGeom prst="roundRect">
            <a:avLst/>
          </a:prstGeom>
        </p:spPr>
      </p:pic>
      <p:pic>
        <p:nvPicPr>
          <p:cNvPr id="4" name="Hình ảnh 3">
            <a:extLst>
              <a:ext uri="{FF2B5EF4-FFF2-40B4-BE49-F238E27FC236}">
                <a16:creationId xmlns:a16="http://schemas.microsoft.com/office/drawing/2014/main" id="{435B5543-92DB-40B2-A1FB-08BF0FADCEFE}"/>
              </a:ext>
            </a:extLst>
          </p:cNvPr>
          <p:cNvPicPr>
            <a:picLocks noChangeAspect="1"/>
          </p:cNvPicPr>
          <p:nvPr/>
        </p:nvPicPr>
        <p:blipFill>
          <a:blip r:embed="rId4"/>
          <a:stretch>
            <a:fillRect/>
          </a:stretch>
        </p:blipFill>
        <p:spPr>
          <a:xfrm>
            <a:off x="4422687" y="1588018"/>
            <a:ext cx="4721314" cy="402959"/>
          </a:xfrm>
          <a:prstGeom prst="roundRect">
            <a:avLst/>
          </a:prstGeom>
        </p:spPr>
      </p:pic>
      <p:pic>
        <p:nvPicPr>
          <p:cNvPr id="6" name="Hình ảnh 5">
            <a:extLst>
              <a:ext uri="{FF2B5EF4-FFF2-40B4-BE49-F238E27FC236}">
                <a16:creationId xmlns:a16="http://schemas.microsoft.com/office/drawing/2014/main" id="{2CCAC2FE-E01F-4FD0-9A45-71BBF515BD55}"/>
              </a:ext>
            </a:extLst>
          </p:cNvPr>
          <p:cNvPicPr>
            <a:picLocks noChangeAspect="1"/>
          </p:cNvPicPr>
          <p:nvPr/>
        </p:nvPicPr>
        <p:blipFill>
          <a:blip r:embed="rId5"/>
          <a:stretch>
            <a:fillRect/>
          </a:stretch>
        </p:blipFill>
        <p:spPr>
          <a:xfrm>
            <a:off x="5116955" y="3412467"/>
            <a:ext cx="3109899" cy="710023"/>
          </a:xfrm>
          <a:prstGeom prst="roundRect">
            <a:avLst/>
          </a:prstGeom>
        </p:spPr>
      </p:pic>
      <p:sp>
        <p:nvSpPr>
          <p:cNvPr id="7" name="Mũi tên: Phải Có Khía 6">
            <a:extLst>
              <a:ext uri="{FF2B5EF4-FFF2-40B4-BE49-F238E27FC236}">
                <a16:creationId xmlns:a16="http://schemas.microsoft.com/office/drawing/2014/main" id="{85B24115-7B66-4BC4-B232-09EF0FD49F86}"/>
              </a:ext>
            </a:extLst>
          </p:cNvPr>
          <p:cNvSpPr/>
          <p:nvPr/>
        </p:nvSpPr>
        <p:spPr>
          <a:xfrm rot="19718001">
            <a:off x="4025595" y="2331247"/>
            <a:ext cx="794185" cy="37469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 name="Mũi tên: Phải 7">
            <a:extLst>
              <a:ext uri="{FF2B5EF4-FFF2-40B4-BE49-F238E27FC236}">
                <a16:creationId xmlns:a16="http://schemas.microsoft.com/office/drawing/2014/main" id="{93E3B389-EA85-4750-A52A-761952C1C39C}"/>
              </a:ext>
            </a:extLst>
          </p:cNvPr>
          <p:cNvSpPr/>
          <p:nvPr/>
        </p:nvSpPr>
        <p:spPr>
          <a:xfrm>
            <a:off x="4102254" y="3586659"/>
            <a:ext cx="640865" cy="346363"/>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5" name="Picture 4">
            <a:extLst>
              <a:ext uri="{FF2B5EF4-FFF2-40B4-BE49-F238E27FC236}">
                <a16:creationId xmlns:a16="http://schemas.microsoft.com/office/drawing/2014/main" id="{62193918-1624-B5ED-A674-9DC790F16D5A}"/>
              </a:ext>
            </a:extLst>
          </p:cNvPr>
          <p:cNvPicPr>
            <a:picLocks noChangeAspect="1"/>
          </p:cNvPicPr>
          <p:nvPr/>
        </p:nvPicPr>
        <p:blipFill>
          <a:blip r:embed="rId6"/>
          <a:stretch>
            <a:fillRect/>
          </a:stretch>
        </p:blipFill>
        <p:spPr>
          <a:xfrm>
            <a:off x="904596" y="-18160"/>
            <a:ext cx="1066892" cy="1066892"/>
          </a:xfrm>
          <a:prstGeom prst="rect">
            <a:avLst/>
          </a:prstGeom>
        </p:spPr>
      </p:pic>
      <p:sp>
        <p:nvSpPr>
          <p:cNvPr id="16" name="Google Shape;2684;p43">
            <a:extLst>
              <a:ext uri="{FF2B5EF4-FFF2-40B4-BE49-F238E27FC236}">
                <a16:creationId xmlns:a16="http://schemas.microsoft.com/office/drawing/2014/main" id="{80EC9055-ACB6-3E14-8445-7FE33DB02A5D}"/>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9" name="TextBox 8">
            <a:extLst>
              <a:ext uri="{FF2B5EF4-FFF2-40B4-BE49-F238E27FC236}">
                <a16:creationId xmlns:a16="http://schemas.microsoft.com/office/drawing/2014/main" id="{04374C2E-ED97-DA33-ED98-A8B588105B34}"/>
              </a:ext>
            </a:extLst>
          </p:cNvPr>
          <p:cNvSpPr txBox="1"/>
          <p:nvPr/>
        </p:nvSpPr>
        <p:spPr>
          <a:xfrm>
            <a:off x="1868352" y="171767"/>
            <a:ext cx="5547647"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96AB0D1D-6AE4-4645-157E-A7F1F20BC380}"/>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18</a:t>
            </a:r>
          </a:p>
        </p:txBody>
      </p:sp>
    </p:spTree>
    <p:extLst>
      <p:ext uri="{BB962C8B-B14F-4D97-AF65-F5344CB8AC3E}">
        <p14:creationId xmlns:p14="http://schemas.microsoft.com/office/powerpoint/2010/main" val="43448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500151" y="1088091"/>
            <a:ext cx="7002308"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2.7. The Haversine – </a:t>
            </a:r>
            <a:r>
              <a:rPr lang="en-US" sz="1800" dirty="0" err="1">
                <a:solidFill>
                  <a:schemeClr val="tx1"/>
                </a:solidFill>
              </a:rPr>
              <a:t>giải</a:t>
            </a:r>
            <a:r>
              <a:rPr lang="en-US" sz="1800" dirty="0">
                <a:solidFill>
                  <a:schemeClr val="tx1"/>
                </a:solidFill>
              </a:rPr>
              <a:t> </a:t>
            </a:r>
            <a:r>
              <a:rPr lang="en-US" sz="1800" dirty="0" err="1">
                <a:solidFill>
                  <a:schemeClr val="tx1"/>
                </a:solidFill>
              </a:rPr>
              <a:t>pháp</a:t>
            </a:r>
            <a:r>
              <a:rPr lang="en-US" sz="1800" dirty="0">
                <a:solidFill>
                  <a:schemeClr val="tx1"/>
                </a:solidFill>
              </a:rPr>
              <a:t> </a:t>
            </a:r>
            <a:r>
              <a:rPr lang="en-US" sz="1800" dirty="0" err="1">
                <a:solidFill>
                  <a:schemeClr val="tx1"/>
                </a:solidFill>
              </a:rPr>
              <a:t>mới</a:t>
            </a:r>
            <a:r>
              <a:rPr lang="en-US" sz="1800" dirty="0">
                <a:solidFill>
                  <a:schemeClr val="tx1"/>
                </a:solidFill>
              </a:rPr>
              <a:t> </a:t>
            </a:r>
            <a:r>
              <a:rPr lang="en-US" sz="1800" dirty="0" err="1">
                <a:solidFill>
                  <a:schemeClr val="tx1"/>
                </a:solidFill>
              </a:rPr>
              <a:t>trong</a:t>
            </a:r>
            <a:r>
              <a:rPr lang="en-US" sz="1800" dirty="0">
                <a:solidFill>
                  <a:schemeClr val="tx1"/>
                </a:solidFill>
              </a:rPr>
              <a:t> </a:t>
            </a:r>
            <a:r>
              <a:rPr lang="en-US" sz="1800" dirty="0" err="1">
                <a:solidFill>
                  <a:schemeClr val="tx1"/>
                </a:solidFill>
              </a:rPr>
              <a:t>việc</a:t>
            </a:r>
            <a:r>
              <a:rPr lang="en-US" sz="1800" dirty="0">
                <a:solidFill>
                  <a:schemeClr val="tx1"/>
                </a:solidFill>
              </a:rPr>
              <a:t> </a:t>
            </a:r>
            <a:r>
              <a:rPr lang="en-US" sz="1800" dirty="0" err="1">
                <a:solidFill>
                  <a:schemeClr val="tx1"/>
                </a:solidFill>
              </a:rPr>
              <a:t>theo</a:t>
            </a:r>
            <a:r>
              <a:rPr lang="en-US" sz="1800" dirty="0">
                <a:solidFill>
                  <a:schemeClr val="tx1"/>
                </a:solidFill>
              </a:rPr>
              <a:t> </a:t>
            </a:r>
            <a:r>
              <a:rPr lang="en-US" sz="1800" dirty="0" err="1">
                <a:solidFill>
                  <a:schemeClr val="tx1"/>
                </a:solidFill>
              </a:rPr>
              <a:t>dõi</a:t>
            </a:r>
            <a:r>
              <a:rPr lang="en-US" sz="1800" dirty="0">
                <a:solidFill>
                  <a:schemeClr val="tx1"/>
                </a:solidFill>
              </a:rPr>
              <a:t> </a:t>
            </a:r>
            <a:r>
              <a:rPr lang="en-US" sz="1800" dirty="0" err="1">
                <a:solidFill>
                  <a:schemeClr val="tx1"/>
                </a:solidFill>
              </a:rPr>
              <a:t>vị</a:t>
            </a:r>
            <a:r>
              <a:rPr lang="en-US" sz="1800" dirty="0">
                <a:solidFill>
                  <a:schemeClr val="tx1"/>
                </a:solidFill>
              </a:rPr>
              <a:t> </a:t>
            </a:r>
            <a:r>
              <a:rPr lang="en-US" sz="1800" dirty="0" err="1">
                <a:solidFill>
                  <a:schemeClr val="tx1"/>
                </a:solidFill>
              </a:rPr>
              <a:t>trí</a:t>
            </a:r>
            <a:r>
              <a:rPr lang="en-US" sz="1800" dirty="0">
                <a:solidFill>
                  <a:schemeClr val="tx1"/>
                </a:solidFill>
              </a:rPr>
              <a:t> </a:t>
            </a:r>
            <a:endParaRPr sz="1800" dirty="0"/>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7" name="Tiêu đề phụ 6">
            <a:extLst>
              <a:ext uri="{FF2B5EF4-FFF2-40B4-BE49-F238E27FC236}">
                <a16:creationId xmlns:a16="http://schemas.microsoft.com/office/drawing/2014/main" id="{9E06A41C-DA73-4D10-9951-D9F06FD04243}"/>
              </a:ext>
            </a:extLst>
          </p:cNvPr>
          <p:cNvSpPr>
            <a:spLocks noGrp="1"/>
          </p:cNvSpPr>
          <p:nvPr>
            <p:ph type="subTitle" idx="1"/>
          </p:nvPr>
        </p:nvSpPr>
        <p:spPr>
          <a:xfrm>
            <a:off x="-381059" y="1624883"/>
            <a:ext cx="3446377" cy="1208100"/>
          </a:xfrm>
        </p:spPr>
        <p:txBody>
          <a:bodyPr/>
          <a:lstStyle/>
          <a:p>
            <a:r>
              <a:rPr lang="vi-VN" b="1" dirty="0" err="1">
                <a:solidFill>
                  <a:schemeClr val="tx1"/>
                </a:solidFill>
                <a:highlight>
                  <a:srgbClr val="FFFF00"/>
                </a:highlight>
                <a:latin typeface="Play" panose="020B0604020202020204" charset="0"/>
              </a:rPr>
              <a:t>Từ</a:t>
            </a:r>
            <a:r>
              <a:rPr lang="vi-VN" b="1" dirty="0">
                <a:solidFill>
                  <a:schemeClr val="tx1"/>
                </a:solidFill>
                <a:highlight>
                  <a:srgbClr val="FFFF00"/>
                </a:highlight>
                <a:latin typeface="Play" panose="020B0604020202020204" charset="0"/>
              </a:rPr>
              <a:t>  phương </a:t>
            </a:r>
            <a:r>
              <a:rPr lang="vi-VN" b="1" dirty="0" err="1">
                <a:solidFill>
                  <a:schemeClr val="tx1"/>
                </a:solidFill>
                <a:highlight>
                  <a:srgbClr val="FFFF00"/>
                </a:highlight>
                <a:latin typeface="Play" panose="020B0604020202020204" charset="0"/>
              </a:rPr>
              <a:t>trình</a:t>
            </a:r>
            <a:r>
              <a:rPr lang="vi-VN" b="1" dirty="0">
                <a:solidFill>
                  <a:schemeClr val="tx1"/>
                </a:solidFill>
                <a:highlight>
                  <a:srgbClr val="FFFF00"/>
                </a:highlight>
                <a:latin typeface="Play" panose="020B0604020202020204" charset="0"/>
              </a:rPr>
              <a:t> </a:t>
            </a:r>
            <a:r>
              <a:rPr lang="vi-VN" b="1" dirty="0" err="1">
                <a:solidFill>
                  <a:schemeClr val="tx1"/>
                </a:solidFill>
                <a:highlight>
                  <a:srgbClr val="FFFF00"/>
                </a:highlight>
                <a:latin typeface="Play" panose="020B0604020202020204" charset="0"/>
              </a:rPr>
              <a:t>Haversine</a:t>
            </a:r>
            <a:r>
              <a:rPr lang="vi-VN" b="1" dirty="0">
                <a:solidFill>
                  <a:schemeClr val="tx1"/>
                </a:solidFill>
                <a:highlight>
                  <a:srgbClr val="FFFF00"/>
                </a:highlight>
                <a:latin typeface="Play" panose="020B0604020202020204" charset="0"/>
              </a:rPr>
              <a:t> suy ra ngôn </a:t>
            </a:r>
            <a:r>
              <a:rPr lang="vi-VN" b="1" dirty="0" err="1">
                <a:solidFill>
                  <a:schemeClr val="tx1"/>
                </a:solidFill>
                <a:highlight>
                  <a:srgbClr val="FFFF00"/>
                </a:highlight>
                <a:latin typeface="Play" panose="020B0604020202020204" charset="0"/>
              </a:rPr>
              <a:t>ngữ</a:t>
            </a:r>
            <a:r>
              <a:rPr lang="vi-VN" b="1" dirty="0">
                <a:solidFill>
                  <a:schemeClr val="tx1"/>
                </a:solidFill>
                <a:highlight>
                  <a:srgbClr val="FFFF00"/>
                </a:highlight>
                <a:latin typeface="Play" panose="020B0604020202020204" charset="0"/>
              </a:rPr>
              <a:t> </a:t>
            </a:r>
            <a:r>
              <a:rPr lang="vi-VN" b="1" dirty="0" err="1">
                <a:solidFill>
                  <a:schemeClr val="tx1"/>
                </a:solidFill>
                <a:highlight>
                  <a:srgbClr val="FFFF00"/>
                </a:highlight>
                <a:latin typeface="Play" panose="020B0604020202020204" charset="0"/>
              </a:rPr>
              <a:t>lập</a:t>
            </a:r>
            <a:r>
              <a:rPr lang="vi-VN" b="1" dirty="0">
                <a:solidFill>
                  <a:schemeClr val="tx1"/>
                </a:solidFill>
                <a:highlight>
                  <a:srgbClr val="FFFF00"/>
                </a:highlight>
                <a:latin typeface="Play" panose="020B0604020202020204" charset="0"/>
              </a:rPr>
              <a:t> </a:t>
            </a:r>
            <a:r>
              <a:rPr lang="vi-VN" b="1" dirty="0" err="1">
                <a:solidFill>
                  <a:schemeClr val="tx1"/>
                </a:solidFill>
                <a:highlight>
                  <a:srgbClr val="FFFF00"/>
                </a:highlight>
                <a:latin typeface="Play" panose="020B0604020202020204" charset="0"/>
              </a:rPr>
              <a:t>trình</a:t>
            </a:r>
            <a:r>
              <a:rPr lang="vi-VN" b="1" dirty="0">
                <a:solidFill>
                  <a:schemeClr val="tx1"/>
                </a:solidFill>
                <a:highlight>
                  <a:srgbClr val="FFFF00"/>
                </a:highlight>
                <a:latin typeface="Play" panose="020B0604020202020204" charset="0"/>
              </a:rPr>
              <a:t> </a:t>
            </a:r>
            <a:r>
              <a:rPr lang="vi-VN" b="1" dirty="0" err="1">
                <a:solidFill>
                  <a:schemeClr val="tx1"/>
                </a:solidFill>
                <a:highlight>
                  <a:srgbClr val="FFFF00"/>
                </a:highlight>
                <a:latin typeface="Play" panose="020B0604020202020204" charset="0"/>
              </a:rPr>
              <a:t>Python</a:t>
            </a:r>
            <a:endParaRPr lang="vi-VN" b="1" dirty="0">
              <a:solidFill>
                <a:schemeClr val="tx1"/>
              </a:solidFill>
              <a:highlight>
                <a:srgbClr val="FFFF00"/>
              </a:highlight>
              <a:latin typeface="Play" panose="020B0604020202020204" charset="0"/>
            </a:endParaRPr>
          </a:p>
        </p:txBody>
      </p:sp>
      <p:pic>
        <p:nvPicPr>
          <p:cNvPr id="9" name="Hình ảnh 8">
            <a:extLst>
              <a:ext uri="{FF2B5EF4-FFF2-40B4-BE49-F238E27FC236}">
                <a16:creationId xmlns:a16="http://schemas.microsoft.com/office/drawing/2014/main" id="{D74BD333-44AB-49FB-A89F-729CA9596EEA}"/>
              </a:ext>
            </a:extLst>
          </p:cNvPr>
          <p:cNvPicPr>
            <a:picLocks noChangeAspect="1"/>
          </p:cNvPicPr>
          <p:nvPr/>
        </p:nvPicPr>
        <p:blipFill>
          <a:blip r:embed="rId3"/>
          <a:stretch>
            <a:fillRect/>
          </a:stretch>
        </p:blipFill>
        <p:spPr>
          <a:xfrm>
            <a:off x="0" y="2680134"/>
            <a:ext cx="3293918" cy="1208101"/>
          </a:xfrm>
          <a:prstGeom prst="rect">
            <a:avLst/>
          </a:prstGeom>
        </p:spPr>
      </p:pic>
      <p:pic>
        <p:nvPicPr>
          <p:cNvPr id="3" name="Hình ảnh 2">
            <a:extLst>
              <a:ext uri="{FF2B5EF4-FFF2-40B4-BE49-F238E27FC236}">
                <a16:creationId xmlns:a16="http://schemas.microsoft.com/office/drawing/2014/main" id="{2F15F9C8-BAC4-411A-79DF-6CCA8BC145D5}"/>
              </a:ext>
            </a:extLst>
          </p:cNvPr>
          <p:cNvPicPr>
            <a:picLocks noChangeAspect="1"/>
          </p:cNvPicPr>
          <p:nvPr/>
        </p:nvPicPr>
        <p:blipFill rotWithShape="1">
          <a:blip r:embed="rId4"/>
          <a:srcRect l="5591" t="4428" r="17153" b="31296"/>
          <a:stretch/>
        </p:blipFill>
        <p:spPr>
          <a:xfrm>
            <a:off x="3293917" y="1454727"/>
            <a:ext cx="5850083" cy="3688773"/>
          </a:xfrm>
          <a:prstGeom prst="rect">
            <a:avLst/>
          </a:prstGeom>
        </p:spPr>
      </p:pic>
      <p:sp>
        <p:nvSpPr>
          <p:cNvPr id="4" name="Mũi tên: Trái 3">
            <a:extLst>
              <a:ext uri="{FF2B5EF4-FFF2-40B4-BE49-F238E27FC236}">
                <a16:creationId xmlns:a16="http://schemas.microsoft.com/office/drawing/2014/main" id="{C60E29F5-8F3A-8971-DFC4-927A9677D9BF}"/>
              </a:ext>
            </a:extLst>
          </p:cNvPr>
          <p:cNvSpPr/>
          <p:nvPr/>
        </p:nvSpPr>
        <p:spPr>
          <a:xfrm rot="20033721">
            <a:off x="5059903" y="4700040"/>
            <a:ext cx="659795" cy="226075"/>
          </a:xfrm>
          <a:prstGeom prst="lef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a:extLst>
              <a:ext uri="{FF2B5EF4-FFF2-40B4-BE49-F238E27FC236}">
                <a16:creationId xmlns:a16="http://schemas.microsoft.com/office/drawing/2014/main" id="{D21DF4C8-C8C6-F65E-FFAD-F750F1F4DAB6}"/>
              </a:ext>
            </a:extLst>
          </p:cNvPr>
          <p:cNvPicPr>
            <a:picLocks noChangeAspect="1"/>
          </p:cNvPicPr>
          <p:nvPr/>
        </p:nvPicPr>
        <p:blipFill>
          <a:blip r:embed="rId5"/>
          <a:stretch>
            <a:fillRect/>
          </a:stretch>
        </p:blipFill>
        <p:spPr>
          <a:xfrm>
            <a:off x="904596" y="-18160"/>
            <a:ext cx="1066892" cy="1066892"/>
          </a:xfrm>
          <a:prstGeom prst="rect">
            <a:avLst/>
          </a:prstGeom>
        </p:spPr>
      </p:pic>
      <p:sp>
        <p:nvSpPr>
          <p:cNvPr id="15" name="Google Shape;2684;p43">
            <a:extLst>
              <a:ext uri="{FF2B5EF4-FFF2-40B4-BE49-F238E27FC236}">
                <a16:creationId xmlns:a16="http://schemas.microsoft.com/office/drawing/2014/main" id="{D3630AB9-47C1-A177-0917-DE4BD447728B}"/>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6" name="TextBox 15">
            <a:extLst>
              <a:ext uri="{FF2B5EF4-FFF2-40B4-BE49-F238E27FC236}">
                <a16:creationId xmlns:a16="http://schemas.microsoft.com/office/drawing/2014/main" id="{61F35EBF-3413-4EA1-2BF0-4A6DF6E79E1D}"/>
              </a:ext>
            </a:extLst>
          </p:cNvPr>
          <p:cNvSpPr txBox="1"/>
          <p:nvPr/>
        </p:nvSpPr>
        <p:spPr>
          <a:xfrm>
            <a:off x="1868352" y="171767"/>
            <a:ext cx="5576447"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5" name="Arrow: Right 4">
            <a:extLst>
              <a:ext uri="{FF2B5EF4-FFF2-40B4-BE49-F238E27FC236}">
                <a16:creationId xmlns:a16="http://schemas.microsoft.com/office/drawing/2014/main" id="{F77F22B1-3BCD-D97C-3C01-B8D19E0F2263}"/>
              </a:ext>
            </a:extLst>
          </p:cNvPr>
          <p:cNvSpPr/>
          <p:nvPr/>
        </p:nvSpPr>
        <p:spPr>
          <a:xfrm>
            <a:off x="3293916" y="2961844"/>
            <a:ext cx="1821600" cy="381610"/>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54293E54-AB25-0583-BBE3-6425D6E292ED}"/>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19</a:t>
            </a:r>
          </a:p>
        </p:txBody>
      </p:sp>
    </p:spTree>
    <p:extLst>
      <p:ext uri="{BB962C8B-B14F-4D97-AF65-F5344CB8AC3E}">
        <p14:creationId xmlns:p14="http://schemas.microsoft.com/office/powerpoint/2010/main" val="15446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689243" y="229691"/>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rgbClr val="0070C0"/>
                </a:solidFill>
              </a:rPr>
              <a:t>TÁC GIẢ THỰC HIỆN</a:t>
            </a:r>
            <a:endParaRPr dirty="0">
              <a:solidFill>
                <a:srgbClr val="0070C0"/>
              </a:solidFill>
            </a:endParaRPr>
          </a:p>
        </p:txBody>
      </p:sp>
      <p:sp>
        <p:nvSpPr>
          <p:cNvPr id="4" name="Hộp Văn bản 3">
            <a:extLst>
              <a:ext uri="{FF2B5EF4-FFF2-40B4-BE49-F238E27FC236}">
                <a16:creationId xmlns:a16="http://schemas.microsoft.com/office/drawing/2014/main" id="{66D5A194-B2D9-4497-AB6E-929CDCC528CA}"/>
              </a:ext>
            </a:extLst>
          </p:cNvPr>
          <p:cNvSpPr txBox="1"/>
          <p:nvPr/>
        </p:nvSpPr>
        <p:spPr>
          <a:xfrm>
            <a:off x="1019781" y="4234501"/>
            <a:ext cx="3095739" cy="584775"/>
          </a:xfrm>
          <a:prstGeom prst="rect">
            <a:avLst/>
          </a:prstGeom>
          <a:noFill/>
        </p:spPr>
        <p:txBody>
          <a:bodyPr wrap="square" rtlCol="0">
            <a:spAutoFit/>
          </a:bodyPr>
          <a:lstStyle/>
          <a:p>
            <a:pPr algn="ctr"/>
            <a:r>
              <a:rPr lang="vi-VN" sz="1600" b="1" dirty="0" err="1">
                <a:solidFill>
                  <a:srgbClr val="FF0000"/>
                </a:solidFill>
                <a:latin typeface="Play" panose="020B0604020202020204" charset="0"/>
              </a:rPr>
              <a:t>Huỳnh</a:t>
            </a:r>
            <a:r>
              <a:rPr lang="vi-VN" sz="1600" b="1" dirty="0">
                <a:solidFill>
                  <a:srgbClr val="FF0000"/>
                </a:solidFill>
                <a:latin typeface="Play" panose="020B0604020202020204" charset="0"/>
              </a:rPr>
              <a:t> Tăng </a:t>
            </a:r>
            <a:r>
              <a:rPr lang="vi-VN" sz="1600" b="1" dirty="0" err="1">
                <a:solidFill>
                  <a:srgbClr val="FF0000"/>
                </a:solidFill>
                <a:latin typeface="Play" panose="020B0604020202020204" charset="0"/>
              </a:rPr>
              <a:t>Thiện</a:t>
            </a:r>
            <a:r>
              <a:rPr lang="vi-VN" sz="1600" b="1" dirty="0">
                <a:solidFill>
                  <a:srgbClr val="FF0000"/>
                </a:solidFill>
                <a:latin typeface="Play" panose="020B0604020202020204" charset="0"/>
              </a:rPr>
              <a:t> </a:t>
            </a:r>
            <a:r>
              <a:rPr lang="vi-VN" sz="1600" b="1" dirty="0" err="1">
                <a:solidFill>
                  <a:srgbClr val="FF0000"/>
                </a:solidFill>
                <a:latin typeface="Play" panose="020B0604020202020204" charset="0"/>
              </a:rPr>
              <a:t>Phát</a:t>
            </a:r>
            <a:endParaRPr lang="vi-VN" sz="1600" b="1" dirty="0">
              <a:solidFill>
                <a:srgbClr val="FF0000"/>
              </a:solidFill>
              <a:latin typeface="Play" panose="020B0604020202020204" charset="0"/>
            </a:endParaRPr>
          </a:p>
          <a:p>
            <a:pPr algn="ctr"/>
            <a:r>
              <a:rPr lang="vi-VN" sz="1600" b="1" dirty="0">
                <a:solidFill>
                  <a:srgbClr val="FF0000"/>
                </a:solidFill>
                <a:latin typeface="Play" panose="020B0604020202020204" charset="0"/>
              </a:rPr>
              <a:t>DV20B</a:t>
            </a:r>
          </a:p>
        </p:txBody>
      </p:sp>
      <p:sp>
        <p:nvSpPr>
          <p:cNvPr id="5" name="Hộp Văn bản 4">
            <a:extLst>
              <a:ext uri="{FF2B5EF4-FFF2-40B4-BE49-F238E27FC236}">
                <a16:creationId xmlns:a16="http://schemas.microsoft.com/office/drawing/2014/main" id="{33D769DB-D195-496C-A31B-24E93B3241F6}"/>
              </a:ext>
            </a:extLst>
          </p:cNvPr>
          <p:cNvSpPr txBox="1"/>
          <p:nvPr/>
        </p:nvSpPr>
        <p:spPr>
          <a:xfrm>
            <a:off x="5309710" y="4234501"/>
            <a:ext cx="2637851" cy="584775"/>
          </a:xfrm>
          <a:prstGeom prst="rect">
            <a:avLst/>
          </a:prstGeom>
          <a:noFill/>
        </p:spPr>
        <p:txBody>
          <a:bodyPr wrap="square" rtlCol="0">
            <a:spAutoFit/>
          </a:bodyPr>
          <a:lstStyle/>
          <a:p>
            <a:pPr algn="ctr"/>
            <a:r>
              <a:rPr lang="vi-VN" sz="1600" b="1" dirty="0">
                <a:solidFill>
                  <a:srgbClr val="FF0000"/>
                </a:solidFill>
                <a:latin typeface="Play" panose="020B0604020202020204" charset="0"/>
              </a:rPr>
              <a:t>Trương Quang </a:t>
            </a:r>
            <a:r>
              <a:rPr lang="vi-VN" sz="1600" b="1" dirty="0" err="1">
                <a:solidFill>
                  <a:srgbClr val="FF0000"/>
                </a:solidFill>
                <a:latin typeface="Play" panose="020B0604020202020204" charset="0"/>
              </a:rPr>
              <a:t>Bảo</a:t>
            </a:r>
            <a:r>
              <a:rPr lang="vi-VN" sz="1600" b="1" dirty="0">
                <a:solidFill>
                  <a:srgbClr val="FF0000"/>
                </a:solidFill>
                <a:latin typeface="Play" panose="020B0604020202020204" charset="0"/>
              </a:rPr>
              <a:t> Khanh</a:t>
            </a:r>
          </a:p>
          <a:p>
            <a:pPr algn="ctr"/>
            <a:r>
              <a:rPr lang="vi-VN" sz="1600" b="1" dirty="0">
                <a:solidFill>
                  <a:srgbClr val="FF0000"/>
                </a:solidFill>
                <a:latin typeface="Play" panose="020B0604020202020204" charset="0"/>
              </a:rPr>
              <a:t>TD20B</a:t>
            </a:r>
          </a:p>
        </p:txBody>
      </p:sp>
      <p:pic>
        <p:nvPicPr>
          <p:cNvPr id="7" name="Picture 6">
            <a:extLst>
              <a:ext uri="{FF2B5EF4-FFF2-40B4-BE49-F238E27FC236}">
                <a16:creationId xmlns:a16="http://schemas.microsoft.com/office/drawing/2014/main" id="{2F81635C-C753-B035-7211-067AB6707B59}"/>
              </a:ext>
            </a:extLst>
          </p:cNvPr>
          <p:cNvPicPr>
            <a:picLocks noChangeAspect="1"/>
          </p:cNvPicPr>
          <p:nvPr/>
        </p:nvPicPr>
        <p:blipFill rotWithShape="1">
          <a:blip r:embed="rId3"/>
          <a:srcRect t="26593" r="14080" b="15973"/>
          <a:stretch/>
        </p:blipFill>
        <p:spPr>
          <a:xfrm>
            <a:off x="737257" y="971662"/>
            <a:ext cx="3660789" cy="3262839"/>
          </a:xfrm>
          <a:prstGeom prst="roundRect">
            <a:avLst/>
          </a:prstGeom>
        </p:spPr>
      </p:pic>
      <p:pic>
        <p:nvPicPr>
          <p:cNvPr id="8" name="Picture 7">
            <a:extLst>
              <a:ext uri="{FF2B5EF4-FFF2-40B4-BE49-F238E27FC236}">
                <a16:creationId xmlns:a16="http://schemas.microsoft.com/office/drawing/2014/main" id="{77B68E5B-B85C-0D01-F89F-E50AED5257DD}"/>
              </a:ext>
            </a:extLst>
          </p:cNvPr>
          <p:cNvPicPr>
            <a:picLocks noChangeAspect="1"/>
          </p:cNvPicPr>
          <p:nvPr/>
        </p:nvPicPr>
        <p:blipFill rotWithShape="1">
          <a:blip r:embed="rId4"/>
          <a:srcRect l="19755" t="42347" r="1109" b="2246"/>
          <a:stretch/>
        </p:blipFill>
        <p:spPr>
          <a:xfrm>
            <a:off x="4845601" y="971662"/>
            <a:ext cx="3484182" cy="3262839"/>
          </a:xfrm>
          <a:prstGeom prst="roundRect">
            <a:avLst/>
          </a:prstGeom>
        </p:spPr>
      </p:pic>
      <p:sp>
        <p:nvSpPr>
          <p:cNvPr id="3" name="Rectangle: Rounded Corners 2">
            <a:extLst>
              <a:ext uri="{FF2B5EF4-FFF2-40B4-BE49-F238E27FC236}">
                <a16:creationId xmlns:a16="http://schemas.microsoft.com/office/drawing/2014/main" id="{1B66835B-0565-6F84-9EBE-3BC10B09111B}"/>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A040EB4-50A2-5D86-0C06-762C693CF593}"/>
              </a:ext>
            </a:extLst>
          </p:cNvPr>
          <p:cNvSpPr/>
          <p:nvPr/>
        </p:nvSpPr>
        <p:spPr>
          <a:xfrm>
            <a:off x="352800" y="2340000"/>
            <a:ext cx="2720906" cy="144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Google Shape;2709;p45"/>
          <p:cNvSpPr txBox="1">
            <a:spLocks noGrp="1"/>
          </p:cNvSpPr>
          <p:nvPr>
            <p:ph type="title"/>
          </p:nvPr>
        </p:nvSpPr>
        <p:spPr>
          <a:xfrm>
            <a:off x="500151" y="1088091"/>
            <a:ext cx="7002308"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2.7. The Haversine – </a:t>
            </a:r>
            <a:r>
              <a:rPr lang="en-US" sz="1800" dirty="0" err="1">
                <a:solidFill>
                  <a:schemeClr val="tx1"/>
                </a:solidFill>
              </a:rPr>
              <a:t>giải</a:t>
            </a:r>
            <a:r>
              <a:rPr lang="en-US" sz="1800" dirty="0">
                <a:solidFill>
                  <a:schemeClr val="tx1"/>
                </a:solidFill>
              </a:rPr>
              <a:t> </a:t>
            </a:r>
            <a:r>
              <a:rPr lang="en-US" sz="1800" dirty="0" err="1">
                <a:solidFill>
                  <a:schemeClr val="tx1"/>
                </a:solidFill>
              </a:rPr>
              <a:t>pháp</a:t>
            </a:r>
            <a:r>
              <a:rPr lang="en-US" sz="1800" dirty="0">
                <a:solidFill>
                  <a:schemeClr val="tx1"/>
                </a:solidFill>
              </a:rPr>
              <a:t> </a:t>
            </a:r>
            <a:r>
              <a:rPr lang="en-US" sz="1800" dirty="0" err="1">
                <a:solidFill>
                  <a:schemeClr val="tx1"/>
                </a:solidFill>
              </a:rPr>
              <a:t>mới</a:t>
            </a:r>
            <a:r>
              <a:rPr lang="en-US" sz="1800" dirty="0">
                <a:solidFill>
                  <a:schemeClr val="tx1"/>
                </a:solidFill>
              </a:rPr>
              <a:t> </a:t>
            </a:r>
            <a:r>
              <a:rPr lang="en-US" sz="1800" dirty="0" err="1">
                <a:solidFill>
                  <a:schemeClr val="tx1"/>
                </a:solidFill>
              </a:rPr>
              <a:t>trong</a:t>
            </a:r>
            <a:r>
              <a:rPr lang="en-US" sz="1800" dirty="0">
                <a:solidFill>
                  <a:schemeClr val="tx1"/>
                </a:solidFill>
              </a:rPr>
              <a:t> </a:t>
            </a:r>
            <a:r>
              <a:rPr lang="en-US" sz="1800" dirty="0" err="1">
                <a:solidFill>
                  <a:schemeClr val="tx1"/>
                </a:solidFill>
              </a:rPr>
              <a:t>việc</a:t>
            </a:r>
            <a:r>
              <a:rPr lang="en-US" sz="1800" dirty="0">
                <a:solidFill>
                  <a:schemeClr val="tx1"/>
                </a:solidFill>
              </a:rPr>
              <a:t> </a:t>
            </a:r>
            <a:r>
              <a:rPr lang="en-US" sz="1800" dirty="0" err="1">
                <a:solidFill>
                  <a:schemeClr val="tx1"/>
                </a:solidFill>
              </a:rPr>
              <a:t>theo</a:t>
            </a:r>
            <a:r>
              <a:rPr lang="en-US" sz="1800" dirty="0">
                <a:solidFill>
                  <a:schemeClr val="tx1"/>
                </a:solidFill>
              </a:rPr>
              <a:t> </a:t>
            </a:r>
            <a:r>
              <a:rPr lang="en-US" sz="1800" dirty="0" err="1">
                <a:solidFill>
                  <a:schemeClr val="tx1"/>
                </a:solidFill>
              </a:rPr>
              <a:t>dõi</a:t>
            </a:r>
            <a:r>
              <a:rPr lang="en-US" sz="1800" dirty="0">
                <a:solidFill>
                  <a:schemeClr val="tx1"/>
                </a:solidFill>
              </a:rPr>
              <a:t> </a:t>
            </a:r>
            <a:r>
              <a:rPr lang="en-US" sz="1800" dirty="0" err="1">
                <a:solidFill>
                  <a:schemeClr val="tx1"/>
                </a:solidFill>
              </a:rPr>
              <a:t>vị</a:t>
            </a:r>
            <a:r>
              <a:rPr lang="en-US" sz="1800" dirty="0">
                <a:solidFill>
                  <a:schemeClr val="tx1"/>
                </a:solidFill>
              </a:rPr>
              <a:t> </a:t>
            </a:r>
            <a:r>
              <a:rPr lang="en-US" sz="1800" dirty="0" err="1">
                <a:solidFill>
                  <a:schemeClr val="tx1"/>
                </a:solidFill>
              </a:rPr>
              <a:t>trí</a:t>
            </a:r>
            <a:r>
              <a:rPr lang="en-US" sz="1800" dirty="0">
                <a:solidFill>
                  <a:schemeClr val="tx1"/>
                </a:solidFill>
              </a:rPr>
              <a:t> </a:t>
            </a:r>
            <a:endParaRPr sz="1800" dirty="0"/>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3" name="Tiêu đề phụ 2">
            <a:extLst>
              <a:ext uri="{FF2B5EF4-FFF2-40B4-BE49-F238E27FC236}">
                <a16:creationId xmlns:a16="http://schemas.microsoft.com/office/drawing/2014/main" id="{FC0A9569-D1D8-4646-843C-D067FF1B2B6C}"/>
              </a:ext>
            </a:extLst>
          </p:cNvPr>
          <p:cNvSpPr>
            <a:spLocks noGrp="1"/>
          </p:cNvSpPr>
          <p:nvPr>
            <p:ph type="subTitle" idx="1"/>
          </p:nvPr>
        </p:nvSpPr>
        <p:spPr>
          <a:xfrm>
            <a:off x="193440" y="2437676"/>
            <a:ext cx="2880266" cy="1208100"/>
          </a:xfrm>
        </p:spPr>
        <p:txBody>
          <a:bodyPr/>
          <a:lstStyle/>
          <a:p>
            <a:r>
              <a:rPr lang="vi-VN" sz="1800" dirty="0">
                <a:solidFill>
                  <a:schemeClr val="tx1"/>
                </a:solidFill>
                <a:latin typeface="Play" panose="020B0604020202020204" charset="0"/>
              </a:rPr>
              <a:t>Sau khi </a:t>
            </a:r>
            <a:r>
              <a:rPr lang="vi-VN" sz="1800" dirty="0" err="1">
                <a:solidFill>
                  <a:schemeClr val="tx1"/>
                </a:solidFill>
                <a:latin typeface="Play" panose="020B0604020202020204" charset="0"/>
              </a:rPr>
              <a:t>chạy</a:t>
            </a:r>
            <a:r>
              <a:rPr lang="vi-VN" sz="1800" dirty="0">
                <a:solidFill>
                  <a:schemeClr val="tx1"/>
                </a:solidFill>
                <a:latin typeface="Play" panose="020B0604020202020204" charset="0"/>
              </a:rPr>
              <a:t> </a:t>
            </a:r>
            <a:r>
              <a:rPr lang="vi-VN" sz="1800" dirty="0" err="1">
                <a:solidFill>
                  <a:schemeClr val="tx1"/>
                </a:solidFill>
                <a:latin typeface="Play" panose="020B0604020202020204" charset="0"/>
              </a:rPr>
              <a:t>thành</a:t>
            </a:r>
            <a:r>
              <a:rPr lang="vi-VN" sz="1800" dirty="0">
                <a:solidFill>
                  <a:schemeClr val="tx1"/>
                </a:solidFill>
                <a:latin typeface="Play" panose="020B0604020202020204" charset="0"/>
              </a:rPr>
              <a:t> công </a:t>
            </a:r>
            <a:r>
              <a:rPr lang="vi-VN" sz="1800" dirty="0" err="1">
                <a:solidFill>
                  <a:schemeClr val="tx1"/>
                </a:solidFill>
                <a:latin typeface="Play" panose="020B0604020202020204" charset="0"/>
              </a:rPr>
              <a:t>code</a:t>
            </a:r>
            <a:r>
              <a:rPr lang="vi-VN" sz="1800" dirty="0">
                <a:solidFill>
                  <a:schemeClr val="tx1"/>
                </a:solidFill>
                <a:latin typeface="Play" panose="020B0604020202020204" charset="0"/>
              </a:rPr>
              <a:t> </a:t>
            </a:r>
            <a:r>
              <a:rPr lang="vi-VN" sz="1800" dirty="0" err="1">
                <a:solidFill>
                  <a:schemeClr val="tx1"/>
                </a:solidFill>
                <a:latin typeface="Play" panose="020B0604020202020204" charset="0"/>
              </a:rPr>
              <a:t>Python</a:t>
            </a:r>
            <a:endParaRPr lang="vi-VN" sz="1800" dirty="0">
              <a:solidFill>
                <a:schemeClr val="tx1"/>
              </a:solidFill>
              <a:latin typeface="Play" panose="020B0604020202020204" charset="0"/>
            </a:endParaRPr>
          </a:p>
          <a:p>
            <a:r>
              <a:rPr lang="vi-VN" sz="1800" b="1" dirty="0">
                <a:solidFill>
                  <a:schemeClr val="tx1"/>
                </a:solidFill>
                <a:latin typeface="Play" panose="020B0604020202020204" charset="0"/>
              </a:rPr>
              <a:t>=&gt; Lập trình C++ để nạp vào </a:t>
            </a:r>
            <a:r>
              <a:rPr lang="en-US" sz="1800" b="1" dirty="0" err="1">
                <a:solidFill>
                  <a:schemeClr val="tx1"/>
                </a:solidFill>
                <a:latin typeface="Play" panose="020B0604020202020204" charset="0"/>
              </a:rPr>
              <a:t>ESP8266</a:t>
            </a:r>
            <a:endParaRPr lang="vi-VN" sz="1800" b="1" dirty="0">
              <a:solidFill>
                <a:schemeClr val="tx1"/>
              </a:solidFill>
              <a:latin typeface="Play" panose="020B0604020202020204" charset="0"/>
            </a:endParaRPr>
          </a:p>
        </p:txBody>
      </p:sp>
      <p:pic>
        <p:nvPicPr>
          <p:cNvPr id="4" name="Hình ảnh 3">
            <a:extLst>
              <a:ext uri="{FF2B5EF4-FFF2-40B4-BE49-F238E27FC236}">
                <a16:creationId xmlns:a16="http://schemas.microsoft.com/office/drawing/2014/main" id="{9DD2AE01-48E2-4472-9D12-5D8145F1FBFA}"/>
              </a:ext>
            </a:extLst>
          </p:cNvPr>
          <p:cNvPicPr>
            <a:picLocks noChangeAspect="1"/>
          </p:cNvPicPr>
          <p:nvPr/>
        </p:nvPicPr>
        <p:blipFill>
          <a:blip r:embed="rId3"/>
          <a:stretch>
            <a:fillRect/>
          </a:stretch>
        </p:blipFill>
        <p:spPr>
          <a:xfrm>
            <a:off x="3177967" y="1547374"/>
            <a:ext cx="5271970" cy="3596126"/>
          </a:xfrm>
          <a:prstGeom prst="rect">
            <a:avLst/>
          </a:prstGeom>
        </p:spPr>
      </p:pic>
      <p:pic>
        <p:nvPicPr>
          <p:cNvPr id="12" name="Picture 11">
            <a:extLst>
              <a:ext uri="{FF2B5EF4-FFF2-40B4-BE49-F238E27FC236}">
                <a16:creationId xmlns:a16="http://schemas.microsoft.com/office/drawing/2014/main" id="{FDA3B697-06BB-2920-0914-3E084734728C}"/>
              </a:ext>
            </a:extLst>
          </p:cNvPr>
          <p:cNvPicPr>
            <a:picLocks noChangeAspect="1"/>
          </p:cNvPicPr>
          <p:nvPr/>
        </p:nvPicPr>
        <p:blipFill>
          <a:blip r:embed="rId4"/>
          <a:stretch>
            <a:fillRect/>
          </a:stretch>
        </p:blipFill>
        <p:spPr>
          <a:xfrm>
            <a:off x="904596" y="-18160"/>
            <a:ext cx="1066892" cy="1066892"/>
          </a:xfrm>
          <a:prstGeom prst="rect">
            <a:avLst/>
          </a:prstGeom>
        </p:spPr>
      </p:pic>
      <p:sp>
        <p:nvSpPr>
          <p:cNvPr id="13" name="Google Shape;2684;p43">
            <a:extLst>
              <a:ext uri="{FF2B5EF4-FFF2-40B4-BE49-F238E27FC236}">
                <a16:creationId xmlns:a16="http://schemas.microsoft.com/office/drawing/2014/main" id="{C56655E3-2DB4-B0B5-D1BC-CCA7781A407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4" name="TextBox 13">
            <a:extLst>
              <a:ext uri="{FF2B5EF4-FFF2-40B4-BE49-F238E27FC236}">
                <a16:creationId xmlns:a16="http://schemas.microsoft.com/office/drawing/2014/main" id="{64C0C0D1-578E-DAD5-C8B8-CCC14989D7DB}"/>
              </a:ext>
            </a:extLst>
          </p:cNvPr>
          <p:cNvSpPr txBox="1"/>
          <p:nvPr/>
        </p:nvSpPr>
        <p:spPr>
          <a:xfrm>
            <a:off x="1868353" y="171767"/>
            <a:ext cx="5634106"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2" name="Rectangle: Rounded Corners 1">
            <a:extLst>
              <a:ext uri="{FF2B5EF4-FFF2-40B4-BE49-F238E27FC236}">
                <a16:creationId xmlns:a16="http://schemas.microsoft.com/office/drawing/2014/main" id="{AEB2BDEE-7F15-46F2-34D4-ACD6F9DA7C9B}"/>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20</a:t>
            </a:r>
          </a:p>
        </p:txBody>
      </p:sp>
    </p:spTree>
    <p:extLst>
      <p:ext uri="{BB962C8B-B14F-4D97-AF65-F5344CB8AC3E}">
        <p14:creationId xmlns:p14="http://schemas.microsoft.com/office/powerpoint/2010/main" val="398400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F13569A-1B64-DC0A-35A4-722894D648C0}"/>
              </a:ext>
            </a:extLst>
          </p:cNvPr>
          <p:cNvSpPr/>
          <p:nvPr/>
        </p:nvSpPr>
        <p:spPr>
          <a:xfrm>
            <a:off x="6561379" y="3487337"/>
            <a:ext cx="2568110" cy="9981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E6C74D-AAC2-8253-4FEA-4BEB03E697C5}"/>
              </a:ext>
            </a:extLst>
          </p:cNvPr>
          <p:cNvSpPr/>
          <p:nvPr/>
        </p:nvSpPr>
        <p:spPr>
          <a:xfrm>
            <a:off x="5990581" y="1678901"/>
            <a:ext cx="3153419" cy="9981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Google Shape;2709;p45"/>
          <p:cNvSpPr txBox="1">
            <a:spLocks noGrp="1"/>
          </p:cNvSpPr>
          <p:nvPr>
            <p:ph type="title"/>
          </p:nvPr>
        </p:nvSpPr>
        <p:spPr>
          <a:xfrm>
            <a:off x="500151" y="1088091"/>
            <a:ext cx="7002308"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2.7. The Haversine – </a:t>
            </a:r>
            <a:r>
              <a:rPr lang="en-US" sz="1800" dirty="0" err="1">
                <a:solidFill>
                  <a:schemeClr val="tx1"/>
                </a:solidFill>
              </a:rPr>
              <a:t>giải</a:t>
            </a:r>
            <a:r>
              <a:rPr lang="en-US" sz="1800" dirty="0">
                <a:solidFill>
                  <a:schemeClr val="tx1"/>
                </a:solidFill>
              </a:rPr>
              <a:t> </a:t>
            </a:r>
            <a:r>
              <a:rPr lang="en-US" sz="1800" dirty="0" err="1">
                <a:solidFill>
                  <a:schemeClr val="tx1"/>
                </a:solidFill>
              </a:rPr>
              <a:t>pháp</a:t>
            </a:r>
            <a:r>
              <a:rPr lang="en-US" sz="1800" dirty="0">
                <a:solidFill>
                  <a:schemeClr val="tx1"/>
                </a:solidFill>
              </a:rPr>
              <a:t> </a:t>
            </a:r>
            <a:r>
              <a:rPr lang="en-US" sz="1800" dirty="0" err="1">
                <a:solidFill>
                  <a:schemeClr val="tx1"/>
                </a:solidFill>
              </a:rPr>
              <a:t>mới</a:t>
            </a:r>
            <a:r>
              <a:rPr lang="en-US" sz="1800" dirty="0">
                <a:solidFill>
                  <a:schemeClr val="tx1"/>
                </a:solidFill>
              </a:rPr>
              <a:t> </a:t>
            </a:r>
            <a:r>
              <a:rPr lang="en-US" sz="1800" dirty="0" err="1">
                <a:solidFill>
                  <a:schemeClr val="tx1"/>
                </a:solidFill>
              </a:rPr>
              <a:t>trong</a:t>
            </a:r>
            <a:r>
              <a:rPr lang="en-US" sz="1800" dirty="0">
                <a:solidFill>
                  <a:schemeClr val="tx1"/>
                </a:solidFill>
              </a:rPr>
              <a:t> </a:t>
            </a:r>
            <a:r>
              <a:rPr lang="en-US" sz="1800" dirty="0" err="1">
                <a:solidFill>
                  <a:schemeClr val="tx1"/>
                </a:solidFill>
              </a:rPr>
              <a:t>việc</a:t>
            </a:r>
            <a:r>
              <a:rPr lang="en-US" sz="1800" dirty="0">
                <a:solidFill>
                  <a:schemeClr val="tx1"/>
                </a:solidFill>
              </a:rPr>
              <a:t> </a:t>
            </a:r>
            <a:r>
              <a:rPr lang="en-US" sz="1800" dirty="0" err="1">
                <a:solidFill>
                  <a:schemeClr val="tx1"/>
                </a:solidFill>
              </a:rPr>
              <a:t>theo</a:t>
            </a:r>
            <a:r>
              <a:rPr lang="en-US" sz="1800" dirty="0">
                <a:solidFill>
                  <a:schemeClr val="tx1"/>
                </a:solidFill>
              </a:rPr>
              <a:t> </a:t>
            </a:r>
            <a:r>
              <a:rPr lang="en-US" sz="1800" dirty="0" err="1">
                <a:solidFill>
                  <a:schemeClr val="tx1"/>
                </a:solidFill>
              </a:rPr>
              <a:t>dõi</a:t>
            </a:r>
            <a:r>
              <a:rPr lang="en-US" sz="1800" dirty="0">
                <a:solidFill>
                  <a:schemeClr val="tx1"/>
                </a:solidFill>
              </a:rPr>
              <a:t> </a:t>
            </a:r>
            <a:r>
              <a:rPr lang="en-US" sz="1800" dirty="0" err="1">
                <a:solidFill>
                  <a:schemeClr val="tx1"/>
                </a:solidFill>
              </a:rPr>
              <a:t>vị</a:t>
            </a:r>
            <a:r>
              <a:rPr lang="en-US" sz="1800" dirty="0">
                <a:solidFill>
                  <a:schemeClr val="tx1"/>
                </a:solidFill>
              </a:rPr>
              <a:t> </a:t>
            </a:r>
            <a:r>
              <a:rPr lang="en-US" sz="1800" dirty="0" err="1">
                <a:solidFill>
                  <a:schemeClr val="tx1"/>
                </a:solidFill>
              </a:rPr>
              <a:t>trí</a:t>
            </a:r>
            <a:r>
              <a:rPr lang="en-US" sz="1800" dirty="0">
                <a:solidFill>
                  <a:schemeClr val="tx1"/>
                </a:solidFill>
              </a:rPr>
              <a:t> </a:t>
            </a:r>
            <a:endParaRPr sz="1800" dirty="0"/>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7" name="Hình ảnh 6">
            <a:extLst>
              <a:ext uri="{FF2B5EF4-FFF2-40B4-BE49-F238E27FC236}">
                <a16:creationId xmlns:a16="http://schemas.microsoft.com/office/drawing/2014/main" id="{C09A156E-29E6-425A-9971-E6433AF5EDC0}"/>
              </a:ext>
            </a:extLst>
          </p:cNvPr>
          <p:cNvPicPr>
            <a:picLocks noChangeAspect="1"/>
          </p:cNvPicPr>
          <p:nvPr/>
        </p:nvPicPr>
        <p:blipFill rotWithShape="1">
          <a:blip r:embed="rId3"/>
          <a:srcRect t="8889" r="30114" b="17975"/>
          <a:stretch/>
        </p:blipFill>
        <p:spPr>
          <a:xfrm>
            <a:off x="-178892" y="1532910"/>
            <a:ext cx="6133584" cy="3610590"/>
          </a:xfrm>
          <a:prstGeom prst="rect">
            <a:avLst/>
          </a:prstGeom>
        </p:spPr>
      </p:pic>
      <p:sp>
        <p:nvSpPr>
          <p:cNvPr id="8" name="Hộp Văn bản 7">
            <a:extLst>
              <a:ext uri="{FF2B5EF4-FFF2-40B4-BE49-F238E27FC236}">
                <a16:creationId xmlns:a16="http://schemas.microsoft.com/office/drawing/2014/main" id="{A5A4EC25-06DF-4652-9126-178394CB2CEA}"/>
              </a:ext>
            </a:extLst>
          </p:cNvPr>
          <p:cNvSpPr txBox="1"/>
          <p:nvPr/>
        </p:nvSpPr>
        <p:spPr>
          <a:xfrm>
            <a:off x="5990581" y="1716291"/>
            <a:ext cx="3153419" cy="923330"/>
          </a:xfrm>
          <a:prstGeom prst="rect">
            <a:avLst/>
          </a:prstGeom>
          <a:noFill/>
        </p:spPr>
        <p:txBody>
          <a:bodyPr wrap="square" rtlCol="0">
            <a:spAutoFit/>
          </a:bodyPr>
          <a:lstStyle/>
          <a:p>
            <a:pPr algn="just"/>
            <a:r>
              <a:rPr lang="vi-VN" sz="1800" dirty="0" err="1">
                <a:solidFill>
                  <a:schemeClr val="tx1"/>
                </a:solidFill>
                <a:latin typeface="Play" panose="020B0604020202020204" charset="0"/>
              </a:rPr>
              <a:t>Code</a:t>
            </a:r>
            <a:r>
              <a:rPr lang="vi-VN" sz="1800" dirty="0">
                <a:solidFill>
                  <a:schemeClr val="tx1"/>
                </a:solidFill>
                <a:latin typeface="Play" panose="020B0604020202020204" charset="0"/>
              </a:rPr>
              <a:t> </a:t>
            </a:r>
            <a:r>
              <a:rPr lang="vi-VN" sz="1800" dirty="0" err="1">
                <a:solidFill>
                  <a:schemeClr val="tx1"/>
                </a:solidFill>
                <a:latin typeface="Play" panose="020B0604020202020204" charset="0"/>
              </a:rPr>
              <a:t>tìm</a:t>
            </a:r>
            <a:r>
              <a:rPr lang="vi-VN" sz="1800" dirty="0">
                <a:solidFill>
                  <a:schemeClr val="tx1"/>
                </a:solidFill>
                <a:latin typeface="Play" panose="020B0604020202020204" charset="0"/>
              </a:rPr>
              <a:t> kinh </a:t>
            </a:r>
            <a:r>
              <a:rPr lang="vi-VN" sz="1800" dirty="0" err="1">
                <a:solidFill>
                  <a:schemeClr val="tx1"/>
                </a:solidFill>
                <a:latin typeface="Play" panose="020B0604020202020204" charset="0"/>
              </a:rPr>
              <a:t>độ</a:t>
            </a:r>
            <a:r>
              <a:rPr lang="vi-VN" sz="1800" dirty="0">
                <a:solidFill>
                  <a:schemeClr val="tx1"/>
                </a:solidFill>
                <a:latin typeface="Play" panose="020B0604020202020204" charset="0"/>
              </a:rPr>
              <a:t> - </a:t>
            </a:r>
            <a:r>
              <a:rPr lang="vi-VN" sz="1800" dirty="0" err="1">
                <a:solidFill>
                  <a:schemeClr val="tx1"/>
                </a:solidFill>
                <a:latin typeface="Play" panose="020B0604020202020204" charset="0"/>
              </a:rPr>
              <a:t>vĩ</a:t>
            </a:r>
            <a:r>
              <a:rPr lang="vi-VN" sz="1800" dirty="0">
                <a:solidFill>
                  <a:schemeClr val="tx1"/>
                </a:solidFill>
                <a:latin typeface="Play" panose="020B0604020202020204" charset="0"/>
              </a:rPr>
              <a:t> </a:t>
            </a:r>
            <a:r>
              <a:rPr lang="vi-VN" sz="1800" dirty="0" err="1">
                <a:solidFill>
                  <a:schemeClr val="tx1"/>
                </a:solidFill>
                <a:latin typeface="Play" panose="020B0604020202020204" charset="0"/>
              </a:rPr>
              <a:t>độ</a:t>
            </a:r>
            <a:r>
              <a:rPr lang="vi-VN" sz="1800" dirty="0">
                <a:solidFill>
                  <a:schemeClr val="tx1"/>
                </a:solidFill>
                <a:latin typeface="Play" panose="020B0604020202020204" charset="0"/>
              </a:rPr>
              <a:t> </a:t>
            </a:r>
            <a:r>
              <a:rPr lang="vi-VN" sz="1800" dirty="0" err="1">
                <a:solidFill>
                  <a:schemeClr val="tx1"/>
                </a:solidFill>
                <a:latin typeface="Play" panose="020B0604020202020204" charset="0"/>
              </a:rPr>
              <a:t>vị</a:t>
            </a:r>
            <a:r>
              <a:rPr lang="vi-VN" sz="1800" dirty="0">
                <a:solidFill>
                  <a:schemeClr val="tx1"/>
                </a:solidFill>
                <a:latin typeface="Play" panose="020B0604020202020204" charset="0"/>
              </a:rPr>
              <a:t> </a:t>
            </a:r>
            <a:r>
              <a:rPr lang="vi-VN" sz="1800" dirty="0" err="1">
                <a:solidFill>
                  <a:schemeClr val="tx1"/>
                </a:solidFill>
                <a:latin typeface="Play" panose="020B0604020202020204" charset="0"/>
              </a:rPr>
              <a:t>trí</a:t>
            </a:r>
            <a:r>
              <a:rPr lang="vi-VN" sz="1800" dirty="0">
                <a:solidFill>
                  <a:schemeClr val="tx1"/>
                </a:solidFill>
                <a:latin typeface="Play" panose="020B0604020202020204" charset="0"/>
              </a:rPr>
              <a:t> “TÂM” </a:t>
            </a:r>
            <a:r>
              <a:rPr lang="vi-VN" sz="1800" dirty="0" err="1">
                <a:solidFill>
                  <a:schemeClr val="tx1"/>
                </a:solidFill>
                <a:latin typeface="Play" panose="020B0604020202020204" charset="0"/>
              </a:rPr>
              <a:t>mà</a:t>
            </a:r>
            <a:r>
              <a:rPr lang="vi-VN" sz="1800" dirty="0">
                <a:solidFill>
                  <a:schemeClr val="tx1"/>
                </a:solidFill>
                <a:latin typeface="Play" panose="020B0604020202020204" charset="0"/>
              </a:rPr>
              <a:t> </a:t>
            </a:r>
            <a:r>
              <a:rPr lang="vi-VN" sz="1800" dirty="0" err="1">
                <a:solidFill>
                  <a:schemeClr val="tx1"/>
                </a:solidFill>
                <a:latin typeface="Play" panose="020B0604020202020204" charset="0"/>
              </a:rPr>
              <a:t>chúng</a:t>
            </a:r>
            <a:r>
              <a:rPr lang="vi-VN" sz="1800" dirty="0">
                <a:solidFill>
                  <a:schemeClr val="tx1"/>
                </a:solidFill>
                <a:latin typeface="Play" panose="020B0604020202020204" charset="0"/>
              </a:rPr>
              <a:t> ta </a:t>
            </a:r>
            <a:r>
              <a:rPr lang="vi-VN" sz="1800" dirty="0" err="1">
                <a:solidFill>
                  <a:schemeClr val="tx1"/>
                </a:solidFill>
                <a:latin typeface="Play" panose="020B0604020202020204" charset="0"/>
              </a:rPr>
              <a:t>muốn</a:t>
            </a:r>
            <a:r>
              <a:rPr lang="vi-VN" sz="1800" dirty="0">
                <a:solidFill>
                  <a:schemeClr val="tx1"/>
                </a:solidFill>
                <a:latin typeface="Play" panose="020B0604020202020204" charset="0"/>
              </a:rPr>
              <a:t> </a:t>
            </a:r>
            <a:r>
              <a:rPr lang="vi-VN" sz="1800" dirty="0" err="1">
                <a:solidFill>
                  <a:schemeClr val="tx1"/>
                </a:solidFill>
                <a:latin typeface="Play" panose="020B0604020202020204" charset="0"/>
              </a:rPr>
              <a:t>thiết</a:t>
            </a:r>
            <a:r>
              <a:rPr lang="vi-VN" sz="1800" dirty="0">
                <a:solidFill>
                  <a:schemeClr val="tx1"/>
                </a:solidFill>
                <a:latin typeface="Play" panose="020B0604020202020204" charset="0"/>
              </a:rPr>
              <a:t> </a:t>
            </a:r>
            <a:r>
              <a:rPr lang="vi-VN" sz="1800" dirty="0" err="1">
                <a:solidFill>
                  <a:schemeClr val="tx1"/>
                </a:solidFill>
                <a:latin typeface="Play" panose="020B0604020202020204" charset="0"/>
              </a:rPr>
              <a:t>lập</a:t>
            </a:r>
            <a:r>
              <a:rPr lang="vi-VN" sz="1800" dirty="0">
                <a:solidFill>
                  <a:schemeClr val="tx1"/>
                </a:solidFill>
                <a:latin typeface="Play" panose="020B0604020202020204" charset="0"/>
              </a:rPr>
              <a:t> cho </a:t>
            </a:r>
            <a:r>
              <a:rPr lang="vi-VN" sz="1800" dirty="0" err="1">
                <a:solidFill>
                  <a:schemeClr val="tx1"/>
                </a:solidFill>
                <a:latin typeface="Play" panose="020B0604020202020204" charset="0"/>
              </a:rPr>
              <a:t>Vòng</a:t>
            </a:r>
            <a:r>
              <a:rPr lang="vi-VN" sz="1800" dirty="0">
                <a:solidFill>
                  <a:schemeClr val="tx1"/>
                </a:solidFill>
                <a:latin typeface="Play" panose="020B0604020202020204" charset="0"/>
              </a:rPr>
              <a:t> tay.</a:t>
            </a:r>
          </a:p>
        </p:txBody>
      </p:sp>
      <p:sp>
        <p:nvSpPr>
          <p:cNvPr id="9" name="Hộp Văn bản 8">
            <a:extLst>
              <a:ext uri="{FF2B5EF4-FFF2-40B4-BE49-F238E27FC236}">
                <a16:creationId xmlns:a16="http://schemas.microsoft.com/office/drawing/2014/main" id="{122CE989-896A-4567-AB3D-6DE2A947F0EF}"/>
              </a:ext>
            </a:extLst>
          </p:cNvPr>
          <p:cNvSpPr txBox="1"/>
          <p:nvPr/>
        </p:nvSpPr>
        <p:spPr>
          <a:xfrm>
            <a:off x="6525490" y="3489341"/>
            <a:ext cx="2618510" cy="877163"/>
          </a:xfrm>
          <a:prstGeom prst="rect">
            <a:avLst/>
          </a:prstGeom>
          <a:noFill/>
        </p:spPr>
        <p:txBody>
          <a:bodyPr wrap="square" rtlCol="0">
            <a:spAutoFit/>
          </a:bodyPr>
          <a:lstStyle/>
          <a:p>
            <a:pPr algn="just"/>
            <a:r>
              <a:rPr lang="vi-VN" sz="1700" dirty="0">
                <a:solidFill>
                  <a:schemeClr val="tx1"/>
                </a:solidFill>
                <a:latin typeface="Play" panose="020B0604020202020204" charset="0"/>
              </a:rPr>
              <a:t>Ở </a:t>
            </a:r>
            <a:r>
              <a:rPr lang="vi-VN" sz="1700" dirty="0" err="1">
                <a:solidFill>
                  <a:schemeClr val="tx1"/>
                </a:solidFill>
                <a:latin typeface="Play" panose="020B0604020202020204" charset="0"/>
              </a:rPr>
              <a:t>code</a:t>
            </a:r>
            <a:r>
              <a:rPr lang="vi-VN" sz="1700" dirty="0">
                <a:solidFill>
                  <a:schemeClr val="tx1"/>
                </a:solidFill>
                <a:latin typeface="Play" panose="020B0604020202020204" charset="0"/>
              </a:rPr>
              <a:t> </a:t>
            </a:r>
            <a:r>
              <a:rPr lang="vi-VN" sz="1700" dirty="0" err="1">
                <a:solidFill>
                  <a:schemeClr val="tx1"/>
                </a:solidFill>
                <a:latin typeface="Play" panose="020B0604020202020204" charset="0"/>
              </a:rPr>
              <a:t>này</a:t>
            </a:r>
            <a:r>
              <a:rPr lang="vi-VN" sz="1700" dirty="0">
                <a:solidFill>
                  <a:schemeClr val="tx1"/>
                </a:solidFill>
                <a:latin typeface="Play" panose="020B0604020202020204" charset="0"/>
              </a:rPr>
              <a:t>, </a:t>
            </a:r>
            <a:r>
              <a:rPr lang="vi-VN" sz="1700" dirty="0" err="1">
                <a:solidFill>
                  <a:schemeClr val="tx1"/>
                </a:solidFill>
                <a:latin typeface="Play" panose="020B0604020202020204" charset="0"/>
              </a:rPr>
              <a:t>chúng</a:t>
            </a:r>
            <a:r>
              <a:rPr lang="vi-VN" sz="1700" dirty="0">
                <a:solidFill>
                  <a:schemeClr val="tx1"/>
                </a:solidFill>
                <a:latin typeface="Play" panose="020B0604020202020204" charset="0"/>
              </a:rPr>
              <a:t> em </a:t>
            </a:r>
            <a:r>
              <a:rPr lang="vi-VN" sz="1700" dirty="0" err="1">
                <a:solidFill>
                  <a:schemeClr val="tx1"/>
                </a:solidFill>
                <a:latin typeface="Play" panose="020B0604020202020204" charset="0"/>
              </a:rPr>
              <a:t>đã</a:t>
            </a:r>
            <a:r>
              <a:rPr lang="vi-VN" sz="1700" dirty="0">
                <a:solidFill>
                  <a:schemeClr val="tx1"/>
                </a:solidFill>
                <a:latin typeface="Play" panose="020B0604020202020204" charset="0"/>
              </a:rPr>
              <a:t> </a:t>
            </a:r>
            <a:r>
              <a:rPr lang="vi-VN" sz="1700" dirty="0" err="1">
                <a:solidFill>
                  <a:schemeClr val="tx1"/>
                </a:solidFill>
                <a:latin typeface="Play" panose="020B0604020202020204" charset="0"/>
              </a:rPr>
              <a:t>tìm</a:t>
            </a:r>
            <a:r>
              <a:rPr lang="vi-VN" sz="1700" dirty="0">
                <a:solidFill>
                  <a:schemeClr val="tx1"/>
                </a:solidFill>
                <a:latin typeface="Play" panose="020B0604020202020204" charset="0"/>
              </a:rPr>
              <a:t> </a:t>
            </a:r>
            <a:r>
              <a:rPr lang="vi-VN" sz="1700" dirty="0" err="1">
                <a:solidFill>
                  <a:schemeClr val="tx1"/>
                </a:solidFill>
                <a:latin typeface="Play" panose="020B0604020202020204" charset="0"/>
              </a:rPr>
              <a:t>được</a:t>
            </a:r>
            <a:r>
              <a:rPr lang="vi-VN" sz="1700" dirty="0">
                <a:solidFill>
                  <a:schemeClr val="tx1"/>
                </a:solidFill>
                <a:latin typeface="Play" panose="020B0604020202020204" charset="0"/>
              </a:rPr>
              <a:t> kinh </a:t>
            </a:r>
            <a:r>
              <a:rPr lang="vi-VN" sz="1700" dirty="0" err="1">
                <a:solidFill>
                  <a:schemeClr val="tx1"/>
                </a:solidFill>
                <a:latin typeface="Play" panose="020B0604020202020204" charset="0"/>
              </a:rPr>
              <a:t>độ</a:t>
            </a:r>
            <a:r>
              <a:rPr lang="vi-VN" sz="1700" dirty="0">
                <a:solidFill>
                  <a:schemeClr val="tx1"/>
                </a:solidFill>
                <a:latin typeface="Play" panose="020B0604020202020204" charset="0"/>
              </a:rPr>
              <a:t>, </a:t>
            </a:r>
            <a:r>
              <a:rPr lang="vi-VN" sz="1700" dirty="0" err="1">
                <a:solidFill>
                  <a:schemeClr val="tx1"/>
                </a:solidFill>
                <a:latin typeface="Play" panose="020B0604020202020204" charset="0"/>
              </a:rPr>
              <a:t>vĩ</a:t>
            </a:r>
            <a:r>
              <a:rPr lang="vi-VN" sz="1700" dirty="0">
                <a:solidFill>
                  <a:schemeClr val="tx1"/>
                </a:solidFill>
                <a:latin typeface="Play" panose="020B0604020202020204" charset="0"/>
              </a:rPr>
              <a:t> </a:t>
            </a:r>
            <a:r>
              <a:rPr lang="vi-VN" sz="1700" dirty="0" err="1">
                <a:solidFill>
                  <a:schemeClr val="tx1"/>
                </a:solidFill>
                <a:latin typeface="Play" panose="020B0604020202020204" charset="0"/>
              </a:rPr>
              <a:t>độ</a:t>
            </a:r>
            <a:r>
              <a:rPr lang="vi-VN" sz="1700" dirty="0">
                <a:solidFill>
                  <a:schemeClr val="tx1"/>
                </a:solidFill>
                <a:latin typeface="Play" panose="020B0604020202020204" charset="0"/>
              </a:rPr>
              <a:t> ngôi </a:t>
            </a:r>
            <a:r>
              <a:rPr lang="vi-VN" sz="1700" dirty="0" err="1">
                <a:solidFill>
                  <a:schemeClr val="tx1"/>
                </a:solidFill>
                <a:latin typeface="Play" panose="020B0604020202020204" charset="0"/>
              </a:rPr>
              <a:t>nhà</a:t>
            </a:r>
            <a:r>
              <a:rPr lang="vi-VN" sz="1700" dirty="0">
                <a:solidFill>
                  <a:schemeClr val="tx1"/>
                </a:solidFill>
                <a:latin typeface="Play" panose="020B0604020202020204" charset="0"/>
              </a:rPr>
              <a:t> </a:t>
            </a:r>
            <a:r>
              <a:rPr lang="vi-VN" sz="1700" dirty="0" err="1">
                <a:solidFill>
                  <a:schemeClr val="tx1"/>
                </a:solidFill>
                <a:latin typeface="Play" panose="020B0604020202020204" charset="0"/>
              </a:rPr>
              <a:t>của</a:t>
            </a:r>
            <a:r>
              <a:rPr lang="vi-VN" sz="1700" dirty="0">
                <a:solidFill>
                  <a:schemeClr val="tx1"/>
                </a:solidFill>
                <a:latin typeface="Play" panose="020B0604020202020204" charset="0"/>
              </a:rPr>
              <a:t> </a:t>
            </a:r>
            <a:r>
              <a:rPr lang="vi-VN" sz="1700" dirty="0" err="1">
                <a:solidFill>
                  <a:schemeClr val="tx1"/>
                </a:solidFill>
                <a:latin typeface="Play" panose="020B0604020202020204" charset="0"/>
              </a:rPr>
              <a:t>Thiện</a:t>
            </a:r>
            <a:r>
              <a:rPr lang="vi-VN" sz="1700" dirty="0">
                <a:solidFill>
                  <a:schemeClr val="tx1"/>
                </a:solidFill>
                <a:latin typeface="Play" panose="020B0604020202020204" charset="0"/>
              </a:rPr>
              <a:t> </a:t>
            </a:r>
            <a:r>
              <a:rPr lang="vi-VN" sz="1700" dirty="0" err="1">
                <a:solidFill>
                  <a:schemeClr val="tx1"/>
                </a:solidFill>
                <a:latin typeface="Play" panose="020B0604020202020204" charset="0"/>
              </a:rPr>
              <a:t>Phát</a:t>
            </a:r>
            <a:endParaRPr lang="vi-VN" sz="1700" dirty="0">
              <a:solidFill>
                <a:schemeClr val="tx1"/>
              </a:solidFill>
              <a:latin typeface="Play" panose="020B0604020202020204" charset="0"/>
            </a:endParaRPr>
          </a:p>
        </p:txBody>
      </p:sp>
      <p:sp>
        <p:nvSpPr>
          <p:cNvPr id="10" name="Mũi tên: Phải Có Sọc 9">
            <a:extLst>
              <a:ext uri="{FF2B5EF4-FFF2-40B4-BE49-F238E27FC236}">
                <a16:creationId xmlns:a16="http://schemas.microsoft.com/office/drawing/2014/main" id="{E5866AC4-7036-47C0-9213-729B96EC485F}"/>
              </a:ext>
            </a:extLst>
          </p:cNvPr>
          <p:cNvSpPr/>
          <p:nvPr/>
        </p:nvSpPr>
        <p:spPr>
          <a:xfrm>
            <a:off x="5990581" y="3487337"/>
            <a:ext cx="534909" cy="367690"/>
          </a:xfrm>
          <a:prstGeom prst="striped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a:extLst>
              <a:ext uri="{FF2B5EF4-FFF2-40B4-BE49-F238E27FC236}">
                <a16:creationId xmlns:a16="http://schemas.microsoft.com/office/drawing/2014/main" id="{24313A3B-0AD7-72C3-9719-7700D30CB145}"/>
              </a:ext>
            </a:extLst>
          </p:cNvPr>
          <p:cNvPicPr>
            <a:picLocks noChangeAspect="1"/>
          </p:cNvPicPr>
          <p:nvPr/>
        </p:nvPicPr>
        <p:blipFill>
          <a:blip r:embed="rId4"/>
          <a:stretch>
            <a:fillRect/>
          </a:stretch>
        </p:blipFill>
        <p:spPr>
          <a:xfrm>
            <a:off x="904596" y="-18160"/>
            <a:ext cx="1066892" cy="1066892"/>
          </a:xfrm>
          <a:prstGeom prst="rect">
            <a:avLst/>
          </a:prstGeom>
        </p:spPr>
      </p:pic>
      <p:sp>
        <p:nvSpPr>
          <p:cNvPr id="14" name="Google Shape;2684;p43">
            <a:extLst>
              <a:ext uri="{FF2B5EF4-FFF2-40B4-BE49-F238E27FC236}">
                <a16:creationId xmlns:a16="http://schemas.microsoft.com/office/drawing/2014/main" id="{A1052E0E-17C5-6E60-9DF5-A674B52E394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5" name="TextBox 14">
            <a:extLst>
              <a:ext uri="{FF2B5EF4-FFF2-40B4-BE49-F238E27FC236}">
                <a16:creationId xmlns:a16="http://schemas.microsoft.com/office/drawing/2014/main" id="{D6A7B7D8-E12A-C55F-EFD2-99624E6CC3EC}"/>
              </a:ext>
            </a:extLst>
          </p:cNvPr>
          <p:cNvSpPr txBox="1"/>
          <p:nvPr/>
        </p:nvSpPr>
        <p:spPr>
          <a:xfrm>
            <a:off x="1868353" y="171767"/>
            <a:ext cx="5747810"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2" name="Rectangle: Rounded Corners 1">
            <a:extLst>
              <a:ext uri="{FF2B5EF4-FFF2-40B4-BE49-F238E27FC236}">
                <a16:creationId xmlns:a16="http://schemas.microsoft.com/office/drawing/2014/main" id="{13D18146-75C3-B911-BC92-2B1A7AAE516C}"/>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21</a:t>
            </a:r>
          </a:p>
        </p:txBody>
      </p:sp>
    </p:spTree>
    <p:extLst>
      <p:ext uri="{BB962C8B-B14F-4D97-AF65-F5344CB8AC3E}">
        <p14:creationId xmlns:p14="http://schemas.microsoft.com/office/powerpoint/2010/main" val="29107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500151" y="1088091"/>
            <a:ext cx="7002308"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2.7. The Haversine – </a:t>
            </a:r>
            <a:r>
              <a:rPr lang="en-US" sz="1800" dirty="0" err="1">
                <a:solidFill>
                  <a:schemeClr val="tx1"/>
                </a:solidFill>
              </a:rPr>
              <a:t>giải</a:t>
            </a:r>
            <a:r>
              <a:rPr lang="en-US" sz="1800" dirty="0">
                <a:solidFill>
                  <a:schemeClr val="tx1"/>
                </a:solidFill>
              </a:rPr>
              <a:t> </a:t>
            </a:r>
            <a:r>
              <a:rPr lang="en-US" sz="1800" dirty="0" err="1">
                <a:solidFill>
                  <a:schemeClr val="tx1"/>
                </a:solidFill>
              </a:rPr>
              <a:t>pháp</a:t>
            </a:r>
            <a:r>
              <a:rPr lang="en-US" sz="1800" dirty="0">
                <a:solidFill>
                  <a:schemeClr val="tx1"/>
                </a:solidFill>
              </a:rPr>
              <a:t> </a:t>
            </a:r>
            <a:r>
              <a:rPr lang="en-US" sz="1800" dirty="0" err="1">
                <a:solidFill>
                  <a:schemeClr val="tx1"/>
                </a:solidFill>
              </a:rPr>
              <a:t>mới</a:t>
            </a:r>
            <a:r>
              <a:rPr lang="en-US" sz="1800" dirty="0">
                <a:solidFill>
                  <a:schemeClr val="tx1"/>
                </a:solidFill>
              </a:rPr>
              <a:t> </a:t>
            </a:r>
            <a:r>
              <a:rPr lang="en-US" sz="1800" dirty="0" err="1">
                <a:solidFill>
                  <a:schemeClr val="tx1"/>
                </a:solidFill>
              </a:rPr>
              <a:t>trong</a:t>
            </a:r>
            <a:r>
              <a:rPr lang="en-US" sz="1800" dirty="0">
                <a:solidFill>
                  <a:schemeClr val="tx1"/>
                </a:solidFill>
              </a:rPr>
              <a:t> </a:t>
            </a:r>
            <a:r>
              <a:rPr lang="en-US" sz="1800" dirty="0" err="1">
                <a:solidFill>
                  <a:schemeClr val="tx1"/>
                </a:solidFill>
              </a:rPr>
              <a:t>việc</a:t>
            </a:r>
            <a:r>
              <a:rPr lang="en-US" sz="1800" dirty="0">
                <a:solidFill>
                  <a:schemeClr val="tx1"/>
                </a:solidFill>
              </a:rPr>
              <a:t> </a:t>
            </a:r>
            <a:r>
              <a:rPr lang="en-US" sz="1800" dirty="0" err="1">
                <a:solidFill>
                  <a:schemeClr val="tx1"/>
                </a:solidFill>
              </a:rPr>
              <a:t>theo</a:t>
            </a:r>
            <a:r>
              <a:rPr lang="en-US" sz="1800" dirty="0">
                <a:solidFill>
                  <a:schemeClr val="tx1"/>
                </a:solidFill>
              </a:rPr>
              <a:t> </a:t>
            </a:r>
            <a:r>
              <a:rPr lang="en-US" sz="1800" dirty="0" err="1">
                <a:solidFill>
                  <a:schemeClr val="tx1"/>
                </a:solidFill>
              </a:rPr>
              <a:t>dõi</a:t>
            </a:r>
            <a:r>
              <a:rPr lang="en-US" sz="1800" dirty="0">
                <a:solidFill>
                  <a:schemeClr val="tx1"/>
                </a:solidFill>
              </a:rPr>
              <a:t> </a:t>
            </a:r>
            <a:r>
              <a:rPr lang="en-US" sz="1800" dirty="0" err="1">
                <a:solidFill>
                  <a:schemeClr val="tx1"/>
                </a:solidFill>
              </a:rPr>
              <a:t>vị</a:t>
            </a:r>
            <a:r>
              <a:rPr lang="en-US" sz="1800" dirty="0">
                <a:solidFill>
                  <a:schemeClr val="tx1"/>
                </a:solidFill>
              </a:rPr>
              <a:t> </a:t>
            </a:r>
            <a:r>
              <a:rPr lang="en-US" sz="1800" dirty="0" err="1">
                <a:solidFill>
                  <a:schemeClr val="tx1"/>
                </a:solidFill>
              </a:rPr>
              <a:t>trí</a:t>
            </a:r>
            <a:r>
              <a:rPr lang="en-US" sz="1800" dirty="0">
                <a:solidFill>
                  <a:schemeClr val="tx1"/>
                </a:solidFill>
              </a:rPr>
              <a:t> </a:t>
            </a:r>
            <a:endParaRPr sz="1800" dirty="0"/>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9" name="Hộp Văn bản 8">
            <a:extLst>
              <a:ext uri="{FF2B5EF4-FFF2-40B4-BE49-F238E27FC236}">
                <a16:creationId xmlns:a16="http://schemas.microsoft.com/office/drawing/2014/main" id="{122CE989-896A-4567-AB3D-6DE2A947F0EF}"/>
              </a:ext>
            </a:extLst>
          </p:cNvPr>
          <p:cNvSpPr txBox="1"/>
          <p:nvPr/>
        </p:nvSpPr>
        <p:spPr>
          <a:xfrm>
            <a:off x="3064420" y="2971185"/>
            <a:ext cx="3638780" cy="1508746"/>
          </a:xfrm>
          <a:prstGeom prst="rect">
            <a:avLst/>
          </a:prstGeom>
          <a:noFill/>
        </p:spPr>
        <p:txBody>
          <a:bodyPr wrap="square" rtlCol="0">
            <a:spAutoFit/>
          </a:bodyPr>
          <a:lstStyle/>
          <a:p>
            <a:pPr algn="just"/>
            <a:r>
              <a:rPr lang="en-US" sz="1700" b="1" dirty="0" err="1">
                <a:solidFill>
                  <a:schemeClr val="tx1"/>
                </a:solidFill>
                <a:latin typeface="Play" panose="020B0604020202020204" charset="0"/>
              </a:rPr>
              <a:t>Chú</a:t>
            </a:r>
            <a:r>
              <a:rPr lang="en-US" sz="1700" b="1" dirty="0">
                <a:solidFill>
                  <a:schemeClr val="tx1"/>
                </a:solidFill>
                <a:latin typeface="Play" panose="020B0604020202020204" charset="0"/>
              </a:rPr>
              <a:t> </a:t>
            </a:r>
            <a:r>
              <a:rPr lang="en-US" sz="1700" b="1" dirty="0" err="1">
                <a:solidFill>
                  <a:schemeClr val="tx1"/>
                </a:solidFill>
                <a:latin typeface="Play" panose="020B0604020202020204" charset="0"/>
              </a:rPr>
              <a:t>thích</a:t>
            </a:r>
            <a:r>
              <a:rPr lang="en-US" sz="1700" b="1" dirty="0">
                <a:solidFill>
                  <a:schemeClr val="tx1"/>
                </a:solidFill>
                <a:latin typeface="Play" panose="020B0604020202020204" charset="0"/>
              </a:rPr>
              <a:t>:</a:t>
            </a:r>
          </a:p>
          <a:p>
            <a:pPr algn="just">
              <a:lnSpc>
                <a:spcPct val="120000"/>
              </a:lnSpc>
            </a:pPr>
            <a:r>
              <a:rPr lang="en-US" sz="1600" dirty="0">
                <a:solidFill>
                  <a:schemeClr val="tx1"/>
                </a:solidFill>
                <a:latin typeface="Play" panose="020B0604020202020204" charset="0"/>
              </a:rPr>
              <a:t>1: </a:t>
            </a:r>
            <a:r>
              <a:rPr lang="en-US" sz="1600" dirty="0" err="1">
                <a:solidFill>
                  <a:schemeClr val="tx1"/>
                </a:solidFill>
                <a:latin typeface="Play" panose="020B0604020202020204" charset="0"/>
              </a:rPr>
              <a:t>Tâm</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vòng</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tròn</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nhà</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của</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Phát</a:t>
            </a:r>
            <a:r>
              <a:rPr lang="en-US" sz="1600" dirty="0">
                <a:solidFill>
                  <a:schemeClr val="tx1"/>
                </a:solidFill>
                <a:latin typeface="Play" panose="020B0604020202020204" charset="0"/>
              </a:rPr>
              <a:t>)</a:t>
            </a:r>
          </a:p>
          <a:p>
            <a:pPr algn="just">
              <a:lnSpc>
                <a:spcPct val="120000"/>
              </a:lnSpc>
            </a:pPr>
            <a:r>
              <a:rPr lang="en-US" sz="1600" dirty="0">
                <a:solidFill>
                  <a:schemeClr val="tx1"/>
                </a:solidFill>
                <a:latin typeface="Play" panose="020B0604020202020204" charset="0"/>
              </a:rPr>
              <a:t>2: </a:t>
            </a:r>
            <a:r>
              <a:rPr lang="en-US" sz="1600" dirty="0" err="1">
                <a:solidFill>
                  <a:schemeClr val="tx1"/>
                </a:solidFill>
                <a:latin typeface="Play" panose="020B0604020202020204" charset="0"/>
              </a:rPr>
              <a:t>Người</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trong</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hàng</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rào</a:t>
            </a:r>
            <a:endParaRPr lang="en-US" sz="1600" dirty="0">
              <a:solidFill>
                <a:schemeClr val="tx1"/>
              </a:solidFill>
              <a:latin typeface="Play" panose="020B0604020202020204" charset="0"/>
            </a:endParaRPr>
          </a:p>
          <a:p>
            <a:pPr algn="just">
              <a:lnSpc>
                <a:spcPct val="120000"/>
              </a:lnSpc>
            </a:pPr>
            <a:r>
              <a:rPr lang="en-US" sz="1600" dirty="0">
                <a:solidFill>
                  <a:schemeClr val="tx1"/>
                </a:solidFill>
                <a:latin typeface="Play" panose="020B0604020202020204" charset="0"/>
              </a:rPr>
              <a:t>3: </a:t>
            </a:r>
            <a:r>
              <a:rPr lang="en-US" sz="1600" dirty="0" err="1">
                <a:solidFill>
                  <a:schemeClr val="tx1"/>
                </a:solidFill>
                <a:latin typeface="Play" panose="020B0604020202020204" charset="0"/>
              </a:rPr>
              <a:t>Người</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đi</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ra</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ngoài</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hàng</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rào</a:t>
            </a:r>
            <a:endParaRPr lang="en-US" sz="1600" dirty="0">
              <a:solidFill>
                <a:schemeClr val="tx1"/>
              </a:solidFill>
              <a:latin typeface="Play" panose="020B0604020202020204" charset="0"/>
            </a:endParaRPr>
          </a:p>
          <a:p>
            <a:pPr algn="just">
              <a:lnSpc>
                <a:spcPct val="120000"/>
              </a:lnSpc>
            </a:pPr>
            <a:r>
              <a:rPr lang="en-US" sz="1600" dirty="0">
                <a:solidFill>
                  <a:schemeClr val="tx1"/>
                </a:solidFill>
                <a:latin typeface="Play" panose="020B0604020202020204" charset="0"/>
              </a:rPr>
              <a:t>R: </a:t>
            </a:r>
            <a:r>
              <a:rPr lang="en-US" sz="1600" dirty="0" err="1">
                <a:solidFill>
                  <a:schemeClr val="tx1"/>
                </a:solidFill>
                <a:latin typeface="Play" panose="020B0604020202020204" charset="0"/>
              </a:rPr>
              <a:t>Bán</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kính</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vòng</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tròn</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Tự</a:t>
            </a:r>
            <a:r>
              <a:rPr lang="en-US" sz="1600" dirty="0">
                <a:solidFill>
                  <a:schemeClr val="tx1"/>
                </a:solidFill>
                <a:latin typeface="Play" panose="020B0604020202020204" charset="0"/>
              </a:rPr>
              <a:t> do </a:t>
            </a:r>
            <a:r>
              <a:rPr lang="en-US" sz="1600" dirty="0" err="1">
                <a:solidFill>
                  <a:schemeClr val="tx1"/>
                </a:solidFill>
                <a:latin typeface="Play" panose="020B0604020202020204" charset="0"/>
              </a:rPr>
              <a:t>thiết</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lập</a:t>
            </a:r>
            <a:r>
              <a:rPr lang="en-US" sz="1600" dirty="0">
                <a:solidFill>
                  <a:schemeClr val="tx1"/>
                </a:solidFill>
                <a:latin typeface="Play" panose="020B0604020202020204" charset="0"/>
              </a:rPr>
              <a:t>)</a:t>
            </a:r>
            <a:endParaRPr lang="vi-VN" sz="1600" dirty="0">
              <a:solidFill>
                <a:schemeClr val="tx1"/>
              </a:solidFill>
              <a:latin typeface="Play" panose="020B0604020202020204" charset="0"/>
            </a:endParaRPr>
          </a:p>
        </p:txBody>
      </p:sp>
      <p:pic>
        <p:nvPicPr>
          <p:cNvPr id="13" name="Picture 12">
            <a:extLst>
              <a:ext uri="{FF2B5EF4-FFF2-40B4-BE49-F238E27FC236}">
                <a16:creationId xmlns:a16="http://schemas.microsoft.com/office/drawing/2014/main" id="{24313A3B-0AD7-72C3-9719-7700D30CB145}"/>
              </a:ext>
            </a:extLst>
          </p:cNvPr>
          <p:cNvPicPr>
            <a:picLocks noChangeAspect="1"/>
          </p:cNvPicPr>
          <p:nvPr/>
        </p:nvPicPr>
        <p:blipFill>
          <a:blip r:embed="rId3"/>
          <a:stretch>
            <a:fillRect/>
          </a:stretch>
        </p:blipFill>
        <p:spPr>
          <a:xfrm>
            <a:off x="904596" y="-18160"/>
            <a:ext cx="1066892" cy="1066892"/>
          </a:xfrm>
          <a:prstGeom prst="rect">
            <a:avLst/>
          </a:prstGeom>
        </p:spPr>
      </p:pic>
      <p:sp>
        <p:nvSpPr>
          <p:cNvPr id="14" name="Google Shape;2684;p43">
            <a:extLst>
              <a:ext uri="{FF2B5EF4-FFF2-40B4-BE49-F238E27FC236}">
                <a16:creationId xmlns:a16="http://schemas.microsoft.com/office/drawing/2014/main" id="{A1052E0E-17C5-6E60-9DF5-A674B52E394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5" name="TextBox 14">
            <a:extLst>
              <a:ext uri="{FF2B5EF4-FFF2-40B4-BE49-F238E27FC236}">
                <a16:creationId xmlns:a16="http://schemas.microsoft.com/office/drawing/2014/main" id="{D6A7B7D8-E12A-C55F-EFD2-99624E6CC3EC}"/>
              </a:ext>
            </a:extLst>
          </p:cNvPr>
          <p:cNvSpPr txBox="1"/>
          <p:nvPr/>
        </p:nvSpPr>
        <p:spPr>
          <a:xfrm>
            <a:off x="1868353" y="171767"/>
            <a:ext cx="5634106"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2" name="Rectangle: Rounded Corners 1">
            <a:extLst>
              <a:ext uri="{FF2B5EF4-FFF2-40B4-BE49-F238E27FC236}">
                <a16:creationId xmlns:a16="http://schemas.microsoft.com/office/drawing/2014/main" id="{13D18146-75C3-B911-BC92-2B1A7AAE516C}"/>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22</a:t>
            </a:r>
          </a:p>
        </p:txBody>
      </p:sp>
      <p:pic>
        <p:nvPicPr>
          <p:cNvPr id="4" name="Picture 3">
            <a:extLst>
              <a:ext uri="{FF2B5EF4-FFF2-40B4-BE49-F238E27FC236}">
                <a16:creationId xmlns:a16="http://schemas.microsoft.com/office/drawing/2014/main" id="{67499579-CF39-05A7-B85F-E7BAA37C4D61}"/>
              </a:ext>
            </a:extLst>
          </p:cNvPr>
          <p:cNvPicPr>
            <a:picLocks noChangeAspect="1"/>
          </p:cNvPicPr>
          <p:nvPr/>
        </p:nvPicPr>
        <p:blipFill>
          <a:blip r:embed="rId4"/>
          <a:stretch>
            <a:fillRect/>
          </a:stretch>
        </p:blipFill>
        <p:spPr>
          <a:xfrm>
            <a:off x="43344" y="1441245"/>
            <a:ext cx="2959056" cy="2916837"/>
          </a:xfrm>
          <a:prstGeom prst="roundRect">
            <a:avLst/>
          </a:prstGeom>
        </p:spPr>
      </p:pic>
      <p:sp>
        <p:nvSpPr>
          <p:cNvPr id="5" name="TextBox 4">
            <a:extLst>
              <a:ext uri="{FF2B5EF4-FFF2-40B4-BE49-F238E27FC236}">
                <a16:creationId xmlns:a16="http://schemas.microsoft.com/office/drawing/2014/main" id="{7FB016CD-ABED-9B83-6880-CA2662A25E36}"/>
              </a:ext>
            </a:extLst>
          </p:cNvPr>
          <p:cNvSpPr txBox="1"/>
          <p:nvPr/>
        </p:nvSpPr>
        <p:spPr>
          <a:xfrm>
            <a:off x="3368839" y="1494532"/>
            <a:ext cx="3547714" cy="1077218"/>
          </a:xfrm>
          <a:prstGeom prst="rect">
            <a:avLst/>
          </a:prstGeom>
          <a:noFill/>
        </p:spPr>
        <p:txBody>
          <a:bodyPr wrap="square" rtlCol="0">
            <a:spAutoFit/>
          </a:bodyPr>
          <a:lstStyle/>
          <a:p>
            <a:r>
              <a:rPr lang="en-US" sz="1600" b="1" dirty="0" err="1">
                <a:latin typeface="Play" panose="020B0604020202020204" charset="0"/>
              </a:rPr>
              <a:t>Bằng</a:t>
            </a:r>
            <a:r>
              <a:rPr lang="en-US" sz="1600" b="1" dirty="0">
                <a:latin typeface="Play" panose="020B0604020202020204" charset="0"/>
              </a:rPr>
              <a:t> </a:t>
            </a:r>
            <a:r>
              <a:rPr lang="en-US" sz="1600" b="1" dirty="0" err="1">
                <a:latin typeface="Play" panose="020B0604020202020204" charset="0"/>
              </a:rPr>
              <a:t>vòng</a:t>
            </a:r>
            <a:r>
              <a:rPr lang="en-US" sz="1600" b="1" dirty="0">
                <a:latin typeface="Play" panose="020B0604020202020204" charset="0"/>
              </a:rPr>
              <a:t> </a:t>
            </a:r>
            <a:r>
              <a:rPr lang="en-US" sz="1600" b="1" dirty="0" err="1">
                <a:latin typeface="Play" panose="020B0604020202020204" charset="0"/>
              </a:rPr>
              <a:t>tròn</a:t>
            </a:r>
            <a:r>
              <a:rPr lang="en-US" sz="1600" b="1" dirty="0">
                <a:latin typeface="Play" panose="020B0604020202020204" charset="0"/>
              </a:rPr>
              <a:t> Haversine, </a:t>
            </a:r>
            <a:r>
              <a:rPr lang="en-US" sz="1600" b="1" dirty="0" err="1">
                <a:latin typeface="Play" panose="020B0604020202020204" charset="0"/>
              </a:rPr>
              <a:t>chúng</a:t>
            </a:r>
            <a:r>
              <a:rPr lang="en-US" sz="1600" b="1" dirty="0">
                <a:latin typeface="Play" panose="020B0604020202020204" charset="0"/>
              </a:rPr>
              <a:t> ta </a:t>
            </a:r>
            <a:r>
              <a:rPr lang="en-US" sz="1600" b="1" dirty="0" err="1">
                <a:latin typeface="Play" panose="020B0604020202020204" charset="0"/>
              </a:rPr>
              <a:t>có</a:t>
            </a:r>
            <a:r>
              <a:rPr lang="en-US" sz="1600" b="1" dirty="0">
                <a:latin typeface="Play" panose="020B0604020202020204" charset="0"/>
              </a:rPr>
              <a:t> </a:t>
            </a:r>
            <a:r>
              <a:rPr lang="en-US" sz="1600" b="1" dirty="0" err="1">
                <a:latin typeface="Play" panose="020B0604020202020204" charset="0"/>
              </a:rPr>
              <a:t>thể</a:t>
            </a:r>
            <a:r>
              <a:rPr lang="en-US" sz="1600" b="1" dirty="0">
                <a:latin typeface="Play" panose="020B0604020202020204" charset="0"/>
              </a:rPr>
              <a:t> </a:t>
            </a:r>
            <a:r>
              <a:rPr lang="en-US" sz="1600" b="1" dirty="0" err="1">
                <a:latin typeface="Play" panose="020B0604020202020204" charset="0"/>
              </a:rPr>
              <a:t>nhận</a:t>
            </a:r>
            <a:r>
              <a:rPr lang="en-US" sz="1600" b="1" dirty="0">
                <a:latin typeface="Play" panose="020B0604020202020204" charset="0"/>
              </a:rPr>
              <a:t> </a:t>
            </a:r>
            <a:r>
              <a:rPr lang="en-US" sz="1600" b="1" dirty="0" err="1">
                <a:latin typeface="Play" panose="020B0604020202020204" charset="0"/>
              </a:rPr>
              <a:t>được</a:t>
            </a:r>
            <a:r>
              <a:rPr lang="en-US" sz="1600" b="1" dirty="0">
                <a:latin typeface="Play" panose="020B0604020202020204" charset="0"/>
              </a:rPr>
              <a:t> </a:t>
            </a:r>
            <a:r>
              <a:rPr lang="en-US" sz="1600" b="1" dirty="0" err="1">
                <a:latin typeface="Play" panose="020B0604020202020204" charset="0"/>
              </a:rPr>
              <a:t>cảnh</a:t>
            </a:r>
            <a:r>
              <a:rPr lang="en-US" sz="1600" b="1" dirty="0">
                <a:latin typeface="Play" panose="020B0604020202020204" charset="0"/>
              </a:rPr>
              <a:t> </a:t>
            </a:r>
            <a:r>
              <a:rPr lang="en-US" sz="1600" b="1" dirty="0" err="1">
                <a:latin typeface="Play" panose="020B0604020202020204" charset="0"/>
              </a:rPr>
              <a:t>báo</a:t>
            </a:r>
            <a:r>
              <a:rPr lang="en-US" sz="1600" b="1" dirty="0">
                <a:latin typeface="Play" panose="020B0604020202020204" charset="0"/>
              </a:rPr>
              <a:t> </a:t>
            </a:r>
            <a:r>
              <a:rPr lang="en-US" sz="1600" b="1" dirty="0" err="1">
                <a:latin typeface="Play" panose="020B0604020202020204" charset="0"/>
              </a:rPr>
              <a:t>khi</a:t>
            </a:r>
            <a:r>
              <a:rPr lang="en-US" sz="1600" b="1" dirty="0">
                <a:latin typeface="Play" panose="020B0604020202020204" charset="0"/>
              </a:rPr>
              <a:t> </a:t>
            </a:r>
            <a:r>
              <a:rPr lang="en-US" sz="1600" b="1" dirty="0" err="1">
                <a:latin typeface="Play" panose="020B0604020202020204" charset="0"/>
              </a:rPr>
              <a:t>người</a:t>
            </a:r>
            <a:r>
              <a:rPr lang="en-US" sz="1600" b="1" dirty="0">
                <a:latin typeface="Play" panose="020B0604020202020204" charset="0"/>
              </a:rPr>
              <a:t> </a:t>
            </a:r>
            <a:r>
              <a:rPr lang="en-US" sz="1600" b="1" dirty="0" err="1">
                <a:latin typeface="Play" panose="020B0604020202020204" charset="0"/>
              </a:rPr>
              <a:t>dùng</a:t>
            </a:r>
            <a:r>
              <a:rPr lang="en-US" sz="1600" b="1" dirty="0">
                <a:latin typeface="Play" panose="020B0604020202020204" charset="0"/>
              </a:rPr>
              <a:t> </a:t>
            </a:r>
            <a:r>
              <a:rPr lang="en-US" sz="1600" b="1" dirty="0" err="1">
                <a:latin typeface="Play" panose="020B0604020202020204" charset="0"/>
              </a:rPr>
              <a:t>vượt</a:t>
            </a:r>
            <a:r>
              <a:rPr lang="en-US" sz="1600" b="1" dirty="0">
                <a:latin typeface="Play" panose="020B0604020202020204" charset="0"/>
              </a:rPr>
              <a:t> </a:t>
            </a:r>
            <a:r>
              <a:rPr lang="en-US" sz="1600" b="1" dirty="0" err="1">
                <a:latin typeface="Play" panose="020B0604020202020204" charset="0"/>
              </a:rPr>
              <a:t>ra</a:t>
            </a:r>
            <a:r>
              <a:rPr lang="en-US" sz="1600" b="1" dirty="0">
                <a:latin typeface="Play" panose="020B0604020202020204" charset="0"/>
              </a:rPr>
              <a:t> </a:t>
            </a:r>
            <a:r>
              <a:rPr lang="en-US" sz="1600" b="1" dirty="0" err="1">
                <a:latin typeface="Play" panose="020B0604020202020204" charset="0"/>
              </a:rPr>
              <a:t>khỏi</a:t>
            </a:r>
            <a:r>
              <a:rPr lang="en-US" sz="1600" b="1" dirty="0">
                <a:latin typeface="Play" panose="020B0604020202020204" charset="0"/>
              </a:rPr>
              <a:t> </a:t>
            </a:r>
            <a:r>
              <a:rPr lang="en-US" sz="1600" b="1" dirty="0" err="1">
                <a:latin typeface="Play" panose="020B0604020202020204" charset="0"/>
              </a:rPr>
              <a:t>phạm</a:t>
            </a:r>
            <a:r>
              <a:rPr lang="en-US" sz="1600" b="1" dirty="0">
                <a:latin typeface="Play" panose="020B0604020202020204" charset="0"/>
              </a:rPr>
              <a:t> vi </a:t>
            </a:r>
            <a:r>
              <a:rPr lang="en-US" sz="1600" b="1" dirty="0" err="1">
                <a:latin typeface="Play" panose="020B0604020202020204" charset="0"/>
              </a:rPr>
              <a:t>bán</a:t>
            </a:r>
            <a:r>
              <a:rPr lang="en-US" sz="1600" b="1" dirty="0">
                <a:latin typeface="Play" panose="020B0604020202020204" charset="0"/>
              </a:rPr>
              <a:t> </a:t>
            </a:r>
            <a:r>
              <a:rPr lang="en-US" sz="1600" b="1" dirty="0" err="1">
                <a:latin typeface="Play" panose="020B0604020202020204" charset="0"/>
              </a:rPr>
              <a:t>kính</a:t>
            </a:r>
            <a:r>
              <a:rPr lang="en-US" sz="1600" b="1" dirty="0">
                <a:latin typeface="Play" panose="020B0604020202020204" charset="0"/>
              </a:rPr>
              <a:t> </a:t>
            </a:r>
            <a:r>
              <a:rPr lang="en-US" sz="1600" b="1" dirty="0" err="1">
                <a:latin typeface="Play" panose="020B0604020202020204" charset="0"/>
              </a:rPr>
              <a:t>cho</a:t>
            </a:r>
            <a:r>
              <a:rPr lang="en-US" sz="1600" b="1" dirty="0">
                <a:latin typeface="Play" panose="020B0604020202020204" charset="0"/>
              </a:rPr>
              <a:t> </a:t>
            </a:r>
            <a:r>
              <a:rPr lang="en-US" sz="1600" b="1" dirty="0" err="1">
                <a:latin typeface="Play" panose="020B0604020202020204" charset="0"/>
              </a:rPr>
              <a:t>phép</a:t>
            </a:r>
            <a:r>
              <a:rPr lang="en-US" sz="1600" b="1" dirty="0">
                <a:latin typeface="Play" panose="020B0604020202020204" charset="0"/>
              </a:rPr>
              <a:t>.</a:t>
            </a:r>
          </a:p>
        </p:txBody>
      </p:sp>
      <p:sp>
        <p:nvSpPr>
          <p:cNvPr id="6" name="Arrow: Right 5">
            <a:extLst>
              <a:ext uri="{FF2B5EF4-FFF2-40B4-BE49-F238E27FC236}">
                <a16:creationId xmlns:a16="http://schemas.microsoft.com/office/drawing/2014/main" id="{9577746A-060E-07B8-B2C5-FCC86E02802C}"/>
              </a:ext>
            </a:extLst>
          </p:cNvPr>
          <p:cNvSpPr/>
          <p:nvPr/>
        </p:nvSpPr>
        <p:spPr>
          <a:xfrm>
            <a:off x="2926943" y="1602846"/>
            <a:ext cx="414731" cy="273056"/>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92F432D-91B5-B8D3-5E1E-C682BF980534}"/>
              </a:ext>
            </a:extLst>
          </p:cNvPr>
          <p:cNvPicPr>
            <a:picLocks noChangeAspect="1"/>
          </p:cNvPicPr>
          <p:nvPr/>
        </p:nvPicPr>
        <p:blipFill>
          <a:blip r:embed="rId5"/>
          <a:stretch>
            <a:fillRect/>
          </a:stretch>
        </p:blipFill>
        <p:spPr>
          <a:xfrm>
            <a:off x="6629351" y="2335499"/>
            <a:ext cx="2471305" cy="2762792"/>
          </a:xfrm>
          <a:prstGeom prst="rect">
            <a:avLst/>
          </a:prstGeom>
        </p:spPr>
      </p:pic>
      <p:sp>
        <p:nvSpPr>
          <p:cNvPr id="8" name="Arrow: Bent 7">
            <a:extLst>
              <a:ext uri="{FF2B5EF4-FFF2-40B4-BE49-F238E27FC236}">
                <a16:creationId xmlns:a16="http://schemas.microsoft.com/office/drawing/2014/main" id="{7B278B24-74A8-17B5-7F3E-874D3B11449F}"/>
              </a:ext>
            </a:extLst>
          </p:cNvPr>
          <p:cNvSpPr/>
          <p:nvPr/>
        </p:nvSpPr>
        <p:spPr>
          <a:xfrm rot="5400000">
            <a:off x="7080300" y="1320222"/>
            <a:ext cx="628198" cy="1382399"/>
          </a:xfrm>
          <a:prstGeom prst="ben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45747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187700" y="1085623"/>
            <a:ext cx="7799704"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2.8. </a:t>
            </a:r>
            <a:r>
              <a:rPr lang="en-US" sz="1800" dirty="0" err="1">
                <a:solidFill>
                  <a:schemeClr val="tx1"/>
                </a:solidFill>
              </a:rPr>
              <a:t>Nâng</a:t>
            </a:r>
            <a:r>
              <a:rPr lang="en-US" sz="1800" dirty="0">
                <a:solidFill>
                  <a:schemeClr val="tx1"/>
                </a:solidFill>
              </a:rPr>
              <a:t> </a:t>
            </a:r>
            <a:r>
              <a:rPr lang="en-US" sz="1800" dirty="0" err="1">
                <a:solidFill>
                  <a:schemeClr val="tx1"/>
                </a:solidFill>
              </a:rPr>
              <a:t>cấp</a:t>
            </a:r>
            <a:r>
              <a:rPr lang="en-US" sz="1800" dirty="0">
                <a:solidFill>
                  <a:schemeClr val="tx1"/>
                </a:solidFill>
              </a:rPr>
              <a:t> </a:t>
            </a:r>
            <a:r>
              <a:rPr lang="en-US" sz="1800" dirty="0" err="1">
                <a:solidFill>
                  <a:schemeClr val="tx1"/>
                </a:solidFill>
              </a:rPr>
              <a:t>hệ</a:t>
            </a:r>
            <a:r>
              <a:rPr lang="en-US" sz="1800" dirty="0">
                <a:solidFill>
                  <a:schemeClr val="tx1"/>
                </a:solidFill>
              </a:rPr>
              <a:t> </a:t>
            </a:r>
            <a:r>
              <a:rPr lang="en-US" sz="1800" dirty="0" err="1">
                <a:solidFill>
                  <a:schemeClr val="tx1"/>
                </a:solidFill>
              </a:rPr>
              <a:t>thống</a:t>
            </a:r>
            <a:r>
              <a:rPr lang="en-US" sz="1800" dirty="0">
                <a:solidFill>
                  <a:schemeClr val="tx1"/>
                </a:solidFill>
              </a:rPr>
              <a:t>, </a:t>
            </a:r>
            <a:r>
              <a:rPr lang="en-US" sz="1800" dirty="0" err="1">
                <a:solidFill>
                  <a:schemeClr val="tx1"/>
                </a:solidFill>
              </a:rPr>
              <a:t>xây</a:t>
            </a:r>
            <a:r>
              <a:rPr lang="en-US" sz="1800" dirty="0">
                <a:solidFill>
                  <a:schemeClr val="tx1"/>
                </a:solidFill>
              </a:rPr>
              <a:t> </a:t>
            </a:r>
            <a:r>
              <a:rPr lang="en-US" sz="1800" dirty="0" err="1">
                <a:solidFill>
                  <a:schemeClr val="tx1"/>
                </a:solidFill>
              </a:rPr>
              <a:t>dựng</a:t>
            </a:r>
            <a:r>
              <a:rPr lang="en-US" sz="1800" dirty="0">
                <a:solidFill>
                  <a:schemeClr val="tx1"/>
                </a:solidFill>
              </a:rPr>
              <a:t> </a:t>
            </a:r>
            <a:r>
              <a:rPr lang="en-US" sz="1800" dirty="0" err="1">
                <a:solidFill>
                  <a:schemeClr val="tx1"/>
                </a:solidFill>
              </a:rPr>
              <a:t>hàng</a:t>
            </a:r>
            <a:r>
              <a:rPr lang="en-US" sz="1800" dirty="0">
                <a:solidFill>
                  <a:schemeClr val="tx1"/>
                </a:solidFill>
              </a:rPr>
              <a:t> </a:t>
            </a:r>
            <a:r>
              <a:rPr lang="en-US" sz="1800" dirty="0" err="1">
                <a:solidFill>
                  <a:schemeClr val="tx1"/>
                </a:solidFill>
              </a:rPr>
              <a:t>rào</a:t>
            </a:r>
            <a:r>
              <a:rPr lang="en-US" sz="1800" dirty="0">
                <a:solidFill>
                  <a:schemeClr val="tx1"/>
                </a:solidFill>
              </a:rPr>
              <a:t> </a:t>
            </a:r>
            <a:r>
              <a:rPr lang="en-US" sz="1800" dirty="0" err="1">
                <a:solidFill>
                  <a:schemeClr val="tx1"/>
                </a:solidFill>
              </a:rPr>
              <a:t>với</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thù</a:t>
            </a:r>
            <a:r>
              <a:rPr lang="en-US" sz="1800" dirty="0">
                <a:solidFill>
                  <a:schemeClr val="tx1"/>
                </a:solidFill>
              </a:rPr>
              <a:t> </a:t>
            </a:r>
            <a:r>
              <a:rPr lang="en-US" sz="1800" dirty="0" err="1">
                <a:solidFill>
                  <a:schemeClr val="tx1"/>
                </a:solidFill>
              </a:rPr>
              <a:t>bất</a:t>
            </a:r>
            <a:r>
              <a:rPr lang="en-US" sz="1800" dirty="0">
                <a:solidFill>
                  <a:schemeClr val="tx1"/>
                </a:solidFill>
              </a:rPr>
              <a:t> </a:t>
            </a:r>
            <a:r>
              <a:rPr lang="en-US" sz="1800" dirty="0" err="1">
                <a:solidFill>
                  <a:schemeClr val="tx1"/>
                </a:solidFill>
              </a:rPr>
              <a:t>kì</a:t>
            </a:r>
            <a:endParaRPr lang="en-US" sz="1800" dirty="0"/>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3" name="Tiêu đề phụ 2">
            <a:extLst>
              <a:ext uri="{FF2B5EF4-FFF2-40B4-BE49-F238E27FC236}">
                <a16:creationId xmlns:a16="http://schemas.microsoft.com/office/drawing/2014/main" id="{FC0A9569-D1D8-4646-843C-D067FF1B2B6C}"/>
              </a:ext>
            </a:extLst>
          </p:cNvPr>
          <p:cNvSpPr>
            <a:spLocks noGrp="1"/>
          </p:cNvSpPr>
          <p:nvPr>
            <p:ph type="subTitle" idx="1"/>
          </p:nvPr>
        </p:nvSpPr>
        <p:spPr>
          <a:xfrm>
            <a:off x="635817" y="1321647"/>
            <a:ext cx="7872366" cy="765686"/>
          </a:xfrm>
        </p:spPr>
        <p:txBody>
          <a:bodyPr/>
          <a:lstStyle/>
          <a:p>
            <a:pPr marL="139700" indent="0" algn="l">
              <a:lnSpc>
                <a:spcPct val="150000"/>
              </a:lnSpc>
              <a:buClr>
                <a:schemeClr val="tx1"/>
              </a:buClr>
            </a:pPr>
            <a:r>
              <a:rPr lang="en-US" dirty="0" err="1">
                <a:solidFill>
                  <a:schemeClr val="tx1"/>
                </a:solidFill>
                <a:latin typeface="Play" panose="020B0604020202020204" charset="0"/>
              </a:rPr>
              <a:t>Để</a:t>
            </a:r>
            <a:r>
              <a:rPr lang="en-US" dirty="0">
                <a:solidFill>
                  <a:schemeClr val="tx1"/>
                </a:solidFill>
                <a:latin typeface="Play" panose="020B0604020202020204" charset="0"/>
              </a:rPr>
              <a:t> </a:t>
            </a:r>
            <a:r>
              <a:rPr lang="en-US" dirty="0" err="1">
                <a:solidFill>
                  <a:schemeClr val="tx1"/>
                </a:solidFill>
                <a:latin typeface="Play" panose="020B0604020202020204" charset="0"/>
              </a:rPr>
              <a:t>phục</a:t>
            </a:r>
            <a:r>
              <a:rPr lang="en-US" dirty="0">
                <a:solidFill>
                  <a:schemeClr val="tx1"/>
                </a:solidFill>
                <a:latin typeface="Play" panose="020B0604020202020204" charset="0"/>
              </a:rPr>
              <a:t> </a:t>
            </a:r>
            <a:r>
              <a:rPr lang="en-US" dirty="0" err="1">
                <a:solidFill>
                  <a:schemeClr val="tx1"/>
                </a:solidFill>
                <a:latin typeface="Play" panose="020B0604020202020204" charset="0"/>
              </a:rPr>
              <a:t>vụ</a:t>
            </a:r>
            <a:r>
              <a:rPr lang="en-US" dirty="0">
                <a:solidFill>
                  <a:schemeClr val="tx1"/>
                </a:solidFill>
                <a:latin typeface="Play" panose="020B0604020202020204" charset="0"/>
              </a:rPr>
              <a:t> </a:t>
            </a:r>
            <a:r>
              <a:rPr lang="en-US" dirty="0" err="1">
                <a:solidFill>
                  <a:schemeClr val="tx1"/>
                </a:solidFill>
                <a:latin typeface="Play" panose="020B0604020202020204" charset="0"/>
              </a:rPr>
              <a:t>những</a:t>
            </a:r>
            <a:r>
              <a:rPr lang="en-US" dirty="0">
                <a:solidFill>
                  <a:schemeClr val="tx1"/>
                </a:solidFill>
                <a:latin typeface="Play" panose="020B0604020202020204" charset="0"/>
              </a:rPr>
              <a:t> </a:t>
            </a:r>
            <a:r>
              <a:rPr lang="en-US" b="1" dirty="0" err="1">
                <a:solidFill>
                  <a:schemeClr val="tx1"/>
                </a:solidFill>
                <a:latin typeface="Play" panose="020B0604020202020204" charset="0"/>
              </a:rPr>
              <a:t>nhu</a:t>
            </a:r>
            <a:r>
              <a:rPr lang="en-US" b="1" dirty="0">
                <a:solidFill>
                  <a:schemeClr val="tx1"/>
                </a:solidFill>
                <a:latin typeface="Play" panose="020B0604020202020204" charset="0"/>
              </a:rPr>
              <a:t> </a:t>
            </a:r>
            <a:r>
              <a:rPr lang="en-US" b="1" dirty="0" err="1">
                <a:solidFill>
                  <a:schemeClr val="tx1"/>
                </a:solidFill>
                <a:latin typeface="Play" panose="020B0604020202020204" charset="0"/>
              </a:rPr>
              <a:t>cầu</a:t>
            </a:r>
            <a:r>
              <a:rPr lang="en-US" b="1" dirty="0">
                <a:solidFill>
                  <a:schemeClr val="tx1"/>
                </a:solidFill>
                <a:latin typeface="Play" panose="020B0604020202020204" charset="0"/>
              </a:rPr>
              <a:t> </a:t>
            </a:r>
            <a:r>
              <a:rPr lang="en-US" b="1" dirty="0" err="1">
                <a:solidFill>
                  <a:schemeClr val="tx1"/>
                </a:solidFill>
                <a:latin typeface="Play" panose="020B0604020202020204" charset="0"/>
              </a:rPr>
              <a:t>khác</a:t>
            </a:r>
            <a:r>
              <a:rPr lang="en-US" b="1" dirty="0">
                <a:solidFill>
                  <a:schemeClr val="tx1"/>
                </a:solidFill>
                <a:latin typeface="Play" panose="020B0604020202020204" charset="0"/>
              </a:rPr>
              <a:t> </a:t>
            </a:r>
            <a:r>
              <a:rPr lang="en-US" dirty="0" err="1">
                <a:solidFill>
                  <a:schemeClr val="tx1"/>
                </a:solidFill>
                <a:latin typeface="Play" panose="020B0604020202020204" charset="0"/>
              </a:rPr>
              <a:t>trong</a:t>
            </a:r>
            <a:r>
              <a:rPr lang="en-US" dirty="0">
                <a:solidFill>
                  <a:schemeClr val="tx1"/>
                </a:solidFill>
                <a:latin typeface="Play" panose="020B0604020202020204" charset="0"/>
              </a:rPr>
              <a:t> </a:t>
            </a:r>
            <a:r>
              <a:rPr lang="en-US" dirty="0" err="1">
                <a:solidFill>
                  <a:schemeClr val="tx1"/>
                </a:solidFill>
                <a:latin typeface="Play" panose="020B0604020202020204" charset="0"/>
              </a:rPr>
              <a:t>việc</a:t>
            </a:r>
            <a:r>
              <a:rPr lang="en-US" dirty="0">
                <a:solidFill>
                  <a:schemeClr val="tx1"/>
                </a:solidFill>
                <a:latin typeface="Play" panose="020B0604020202020204" charset="0"/>
              </a:rPr>
              <a:t> </a:t>
            </a:r>
            <a:r>
              <a:rPr lang="en-US" dirty="0" err="1">
                <a:solidFill>
                  <a:schemeClr val="tx1"/>
                </a:solidFill>
                <a:latin typeface="Play" panose="020B0604020202020204" charset="0"/>
              </a:rPr>
              <a:t>giám</a:t>
            </a:r>
            <a:r>
              <a:rPr lang="en-US" dirty="0">
                <a:solidFill>
                  <a:schemeClr val="tx1"/>
                </a:solidFill>
                <a:latin typeface="Play" panose="020B0604020202020204" charset="0"/>
              </a:rPr>
              <a:t> </a:t>
            </a:r>
            <a:r>
              <a:rPr lang="en-US" dirty="0" err="1">
                <a:solidFill>
                  <a:schemeClr val="tx1"/>
                </a:solidFill>
                <a:latin typeface="Play" panose="020B0604020202020204" charset="0"/>
              </a:rPr>
              <a:t>sát</a:t>
            </a:r>
            <a:r>
              <a:rPr lang="en-US" dirty="0">
                <a:solidFill>
                  <a:schemeClr val="tx1"/>
                </a:solidFill>
                <a:latin typeface="Play" panose="020B0604020202020204" charset="0"/>
              </a:rPr>
              <a:t> </a:t>
            </a:r>
            <a:r>
              <a:rPr lang="en-US" dirty="0" err="1">
                <a:solidFill>
                  <a:schemeClr val="tx1"/>
                </a:solidFill>
                <a:latin typeface="Play" panose="020B0604020202020204" charset="0"/>
              </a:rPr>
              <a:t>vị</a:t>
            </a:r>
            <a:r>
              <a:rPr lang="en-US" dirty="0">
                <a:solidFill>
                  <a:schemeClr val="tx1"/>
                </a:solidFill>
                <a:latin typeface="Play" panose="020B0604020202020204" charset="0"/>
              </a:rPr>
              <a:t> </a:t>
            </a:r>
            <a:r>
              <a:rPr lang="en-US" dirty="0" err="1">
                <a:solidFill>
                  <a:schemeClr val="tx1"/>
                </a:solidFill>
                <a:latin typeface="Play" panose="020B0604020202020204" charset="0"/>
              </a:rPr>
              <a:t>trí</a:t>
            </a:r>
            <a:r>
              <a:rPr lang="en-US" dirty="0">
                <a:solidFill>
                  <a:schemeClr val="tx1"/>
                </a:solidFill>
                <a:latin typeface="Play" panose="020B0604020202020204" charset="0"/>
              </a:rPr>
              <a:t>, </a:t>
            </a:r>
            <a:r>
              <a:rPr lang="en-US" dirty="0" err="1">
                <a:solidFill>
                  <a:schemeClr val="tx1"/>
                </a:solidFill>
                <a:latin typeface="Play" panose="020B0604020202020204" charset="0"/>
              </a:rPr>
              <a:t>nhóm</a:t>
            </a:r>
            <a:r>
              <a:rPr lang="en-US" dirty="0">
                <a:solidFill>
                  <a:schemeClr val="tx1"/>
                </a:solidFill>
                <a:latin typeface="Play" panose="020B0604020202020204" charset="0"/>
              </a:rPr>
              <a:t> </a:t>
            </a:r>
            <a:r>
              <a:rPr lang="en-US" dirty="0" err="1">
                <a:solidFill>
                  <a:schemeClr val="tx1"/>
                </a:solidFill>
                <a:latin typeface="Play" panose="020B0604020202020204" charset="0"/>
              </a:rPr>
              <a:t>nghiên</a:t>
            </a:r>
            <a:r>
              <a:rPr lang="en-US" dirty="0">
                <a:solidFill>
                  <a:schemeClr val="tx1"/>
                </a:solidFill>
                <a:latin typeface="Play" panose="020B0604020202020204" charset="0"/>
              </a:rPr>
              <a:t> </a:t>
            </a:r>
            <a:r>
              <a:rPr lang="en-US" dirty="0" err="1">
                <a:solidFill>
                  <a:schemeClr val="tx1"/>
                </a:solidFill>
                <a:latin typeface="Play" panose="020B0604020202020204" charset="0"/>
              </a:rPr>
              <a:t>cứu</a:t>
            </a:r>
            <a:r>
              <a:rPr lang="en-US" dirty="0">
                <a:solidFill>
                  <a:schemeClr val="tx1"/>
                </a:solidFill>
                <a:latin typeface="Play" panose="020B0604020202020204" charset="0"/>
              </a:rPr>
              <a:t> </a:t>
            </a:r>
            <a:r>
              <a:rPr lang="en-US" dirty="0" err="1">
                <a:solidFill>
                  <a:schemeClr val="tx1"/>
                </a:solidFill>
                <a:latin typeface="Play" panose="020B0604020202020204" charset="0"/>
              </a:rPr>
              <a:t>đã</a:t>
            </a:r>
            <a:r>
              <a:rPr lang="en-US" dirty="0">
                <a:solidFill>
                  <a:schemeClr val="tx1"/>
                </a:solidFill>
                <a:latin typeface="Play" panose="020B0604020202020204" charset="0"/>
              </a:rPr>
              <a:t> </a:t>
            </a:r>
            <a:r>
              <a:rPr lang="en-US" dirty="0" err="1">
                <a:solidFill>
                  <a:schemeClr val="tx1"/>
                </a:solidFill>
                <a:latin typeface="Play" panose="020B0604020202020204" charset="0"/>
              </a:rPr>
              <a:t>tìm</a:t>
            </a:r>
            <a:r>
              <a:rPr lang="en-US" dirty="0">
                <a:solidFill>
                  <a:schemeClr val="tx1"/>
                </a:solidFill>
                <a:latin typeface="Play" panose="020B0604020202020204" charset="0"/>
              </a:rPr>
              <a:t> </a:t>
            </a:r>
            <a:r>
              <a:rPr lang="en-US" dirty="0" err="1">
                <a:solidFill>
                  <a:schemeClr val="tx1"/>
                </a:solidFill>
                <a:latin typeface="Play" panose="020B0604020202020204" charset="0"/>
              </a:rPr>
              <a:t>hiểu</a:t>
            </a:r>
            <a:r>
              <a:rPr lang="en-US" dirty="0">
                <a:solidFill>
                  <a:schemeClr val="tx1"/>
                </a:solidFill>
                <a:latin typeface="Play" panose="020B0604020202020204" charset="0"/>
              </a:rPr>
              <a:t> </a:t>
            </a:r>
            <a:r>
              <a:rPr lang="en-US" dirty="0" err="1">
                <a:solidFill>
                  <a:schemeClr val="tx1"/>
                </a:solidFill>
                <a:latin typeface="Play" panose="020B0604020202020204" charset="0"/>
              </a:rPr>
              <a:t>và</a:t>
            </a:r>
            <a:r>
              <a:rPr lang="en-US" dirty="0">
                <a:solidFill>
                  <a:schemeClr val="tx1"/>
                </a:solidFill>
                <a:latin typeface="Play" panose="020B0604020202020204" charset="0"/>
              </a:rPr>
              <a:t> </a:t>
            </a:r>
            <a:r>
              <a:rPr lang="en-US" b="1" dirty="0" err="1">
                <a:solidFill>
                  <a:schemeClr val="tx1"/>
                </a:solidFill>
                <a:latin typeface="Play" panose="020B0604020202020204" charset="0"/>
              </a:rPr>
              <a:t>xây</a:t>
            </a:r>
            <a:r>
              <a:rPr lang="en-US" b="1" dirty="0">
                <a:solidFill>
                  <a:schemeClr val="tx1"/>
                </a:solidFill>
                <a:latin typeface="Play" panose="020B0604020202020204" charset="0"/>
              </a:rPr>
              <a:t> </a:t>
            </a:r>
            <a:r>
              <a:rPr lang="en-US" b="1" dirty="0" err="1">
                <a:solidFill>
                  <a:schemeClr val="tx1"/>
                </a:solidFill>
                <a:latin typeface="Play" panose="020B0604020202020204" charset="0"/>
              </a:rPr>
              <a:t>dựng</a:t>
            </a:r>
            <a:r>
              <a:rPr lang="en-US" b="1" dirty="0">
                <a:solidFill>
                  <a:schemeClr val="tx1"/>
                </a:solidFill>
                <a:latin typeface="Play" panose="020B0604020202020204" charset="0"/>
              </a:rPr>
              <a:t> </a:t>
            </a:r>
            <a:r>
              <a:rPr lang="en-US" b="1" dirty="0" err="1">
                <a:solidFill>
                  <a:schemeClr val="tx1"/>
                </a:solidFill>
                <a:latin typeface="Play" panose="020B0604020202020204" charset="0"/>
              </a:rPr>
              <a:t>thành</a:t>
            </a:r>
            <a:r>
              <a:rPr lang="en-US" b="1" dirty="0">
                <a:solidFill>
                  <a:schemeClr val="tx1"/>
                </a:solidFill>
                <a:latin typeface="Play" panose="020B0604020202020204" charset="0"/>
              </a:rPr>
              <a:t> </a:t>
            </a:r>
            <a:r>
              <a:rPr lang="en-US" b="1" dirty="0" err="1">
                <a:solidFill>
                  <a:schemeClr val="tx1"/>
                </a:solidFill>
                <a:latin typeface="Play" panose="020B0604020202020204" charset="0"/>
              </a:rPr>
              <a:t>công</a:t>
            </a:r>
            <a:r>
              <a:rPr lang="en-US" b="1" dirty="0">
                <a:solidFill>
                  <a:schemeClr val="tx1"/>
                </a:solidFill>
                <a:latin typeface="Play" panose="020B0604020202020204" charset="0"/>
              </a:rPr>
              <a:t> </a:t>
            </a:r>
            <a:r>
              <a:rPr lang="en-US" dirty="0" err="1">
                <a:solidFill>
                  <a:schemeClr val="tx1"/>
                </a:solidFill>
                <a:latin typeface="Play" panose="020B0604020202020204" charset="0"/>
              </a:rPr>
              <a:t>hàng</a:t>
            </a:r>
            <a:r>
              <a:rPr lang="en-US" dirty="0">
                <a:solidFill>
                  <a:schemeClr val="tx1"/>
                </a:solidFill>
                <a:latin typeface="Play" panose="020B0604020202020204" charset="0"/>
              </a:rPr>
              <a:t> </a:t>
            </a:r>
            <a:r>
              <a:rPr lang="en-US" dirty="0" err="1">
                <a:solidFill>
                  <a:schemeClr val="tx1"/>
                </a:solidFill>
                <a:latin typeface="Play" panose="020B0604020202020204" charset="0"/>
              </a:rPr>
              <a:t>rào</a:t>
            </a:r>
            <a:r>
              <a:rPr lang="en-US" dirty="0">
                <a:solidFill>
                  <a:schemeClr val="tx1"/>
                </a:solidFill>
                <a:latin typeface="Play" panose="020B0604020202020204" charset="0"/>
              </a:rPr>
              <a:t> </a:t>
            </a:r>
            <a:r>
              <a:rPr lang="en-US" dirty="0" err="1">
                <a:solidFill>
                  <a:schemeClr val="tx1"/>
                </a:solidFill>
                <a:latin typeface="Play" panose="020B0604020202020204" charset="0"/>
              </a:rPr>
              <a:t>cảnh</a:t>
            </a:r>
            <a:r>
              <a:rPr lang="en-US" dirty="0">
                <a:solidFill>
                  <a:schemeClr val="tx1"/>
                </a:solidFill>
                <a:latin typeface="Play" panose="020B0604020202020204" charset="0"/>
              </a:rPr>
              <a:t> </a:t>
            </a:r>
            <a:r>
              <a:rPr lang="en-US" dirty="0" err="1">
                <a:solidFill>
                  <a:schemeClr val="tx1"/>
                </a:solidFill>
                <a:latin typeface="Play" panose="020B0604020202020204" charset="0"/>
              </a:rPr>
              <a:t>báo</a:t>
            </a:r>
            <a:r>
              <a:rPr lang="en-US" dirty="0">
                <a:solidFill>
                  <a:schemeClr val="tx1"/>
                </a:solidFill>
                <a:latin typeface="Play" panose="020B0604020202020204" charset="0"/>
              </a:rPr>
              <a:t> </a:t>
            </a:r>
            <a:r>
              <a:rPr lang="en-US" dirty="0" err="1">
                <a:solidFill>
                  <a:schemeClr val="tx1"/>
                </a:solidFill>
                <a:latin typeface="Play" panose="020B0604020202020204" charset="0"/>
              </a:rPr>
              <a:t>với</a:t>
            </a:r>
            <a:r>
              <a:rPr lang="en-US" dirty="0">
                <a:solidFill>
                  <a:schemeClr val="tx1"/>
                </a:solidFill>
                <a:latin typeface="Play" panose="020B0604020202020204" charset="0"/>
              </a:rPr>
              <a:t> </a:t>
            </a:r>
            <a:r>
              <a:rPr lang="en-US" b="1" dirty="0" err="1">
                <a:solidFill>
                  <a:schemeClr val="tx1"/>
                </a:solidFill>
                <a:latin typeface="Play" panose="020B0604020202020204" charset="0"/>
              </a:rPr>
              <a:t>hình</a:t>
            </a:r>
            <a:r>
              <a:rPr lang="en-US" b="1" dirty="0">
                <a:solidFill>
                  <a:schemeClr val="tx1"/>
                </a:solidFill>
                <a:latin typeface="Play" panose="020B0604020202020204" charset="0"/>
              </a:rPr>
              <a:t> </a:t>
            </a:r>
            <a:r>
              <a:rPr lang="en-US" b="1" dirty="0" err="1">
                <a:solidFill>
                  <a:schemeClr val="tx1"/>
                </a:solidFill>
                <a:latin typeface="Play" panose="020B0604020202020204" charset="0"/>
              </a:rPr>
              <a:t>dạng</a:t>
            </a:r>
            <a:r>
              <a:rPr lang="en-US" b="1" dirty="0">
                <a:solidFill>
                  <a:schemeClr val="tx1"/>
                </a:solidFill>
                <a:latin typeface="Play" panose="020B0604020202020204" charset="0"/>
              </a:rPr>
              <a:t> </a:t>
            </a:r>
            <a:r>
              <a:rPr lang="en-US" b="1" dirty="0" err="1">
                <a:solidFill>
                  <a:schemeClr val="tx1"/>
                </a:solidFill>
                <a:latin typeface="Play" panose="020B0604020202020204" charset="0"/>
              </a:rPr>
              <a:t>bất</a:t>
            </a:r>
            <a:r>
              <a:rPr lang="en-US" b="1" dirty="0">
                <a:solidFill>
                  <a:schemeClr val="tx1"/>
                </a:solidFill>
                <a:latin typeface="Play" panose="020B0604020202020204" charset="0"/>
              </a:rPr>
              <a:t> </a:t>
            </a:r>
            <a:r>
              <a:rPr lang="en-US" b="1" dirty="0" err="1">
                <a:solidFill>
                  <a:schemeClr val="tx1"/>
                </a:solidFill>
                <a:latin typeface="Play" panose="020B0604020202020204" charset="0"/>
              </a:rPr>
              <a:t>kì</a:t>
            </a:r>
            <a:r>
              <a:rPr lang="en-US" b="1" dirty="0">
                <a:solidFill>
                  <a:schemeClr val="tx1"/>
                </a:solidFill>
                <a:latin typeface="Play" panose="020B0604020202020204" charset="0"/>
              </a:rPr>
              <a:t>.</a:t>
            </a:r>
          </a:p>
          <a:p>
            <a:pPr marL="139700" indent="0" algn="l">
              <a:lnSpc>
                <a:spcPct val="150000"/>
              </a:lnSpc>
              <a:buClr>
                <a:schemeClr val="tx1"/>
              </a:buClr>
            </a:pPr>
            <a:endParaRPr lang="vi-VN" dirty="0">
              <a:solidFill>
                <a:schemeClr val="tx1"/>
              </a:solidFill>
              <a:latin typeface="Play" panose="020B0604020202020204" charset="0"/>
            </a:endParaRPr>
          </a:p>
        </p:txBody>
      </p:sp>
      <p:pic>
        <p:nvPicPr>
          <p:cNvPr id="12" name="Picture 11">
            <a:extLst>
              <a:ext uri="{FF2B5EF4-FFF2-40B4-BE49-F238E27FC236}">
                <a16:creationId xmlns:a16="http://schemas.microsoft.com/office/drawing/2014/main" id="{FDA3B697-06BB-2920-0914-3E084734728C}"/>
              </a:ext>
            </a:extLst>
          </p:cNvPr>
          <p:cNvPicPr>
            <a:picLocks noChangeAspect="1"/>
          </p:cNvPicPr>
          <p:nvPr/>
        </p:nvPicPr>
        <p:blipFill>
          <a:blip r:embed="rId3"/>
          <a:stretch>
            <a:fillRect/>
          </a:stretch>
        </p:blipFill>
        <p:spPr>
          <a:xfrm>
            <a:off x="904596" y="-18160"/>
            <a:ext cx="1066892" cy="1066892"/>
          </a:xfrm>
          <a:prstGeom prst="rect">
            <a:avLst/>
          </a:prstGeom>
        </p:spPr>
      </p:pic>
      <p:sp>
        <p:nvSpPr>
          <p:cNvPr id="13" name="Google Shape;2684;p43">
            <a:extLst>
              <a:ext uri="{FF2B5EF4-FFF2-40B4-BE49-F238E27FC236}">
                <a16:creationId xmlns:a16="http://schemas.microsoft.com/office/drawing/2014/main" id="{C56655E3-2DB4-B0B5-D1BC-CCA7781A407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4" name="TextBox 13">
            <a:extLst>
              <a:ext uri="{FF2B5EF4-FFF2-40B4-BE49-F238E27FC236}">
                <a16:creationId xmlns:a16="http://schemas.microsoft.com/office/drawing/2014/main" id="{64C0C0D1-578E-DAD5-C8B8-CCC14989D7DB}"/>
              </a:ext>
            </a:extLst>
          </p:cNvPr>
          <p:cNvSpPr txBox="1"/>
          <p:nvPr/>
        </p:nvSpPr>
        <p:spPr>
          <a:xfrm>
            <a:off x="1868353" y="171767"/>
            <a:ext cx="5681494"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4" name="Rectangle: Rounded Corners 3">
            <a:extLst>
              <a:ext uri="{FF2B5EF4-FFF2-40B4-BE49-F238E27FC236}">
                <a16:creationId xmlns:a16="http://schemas.microsoft.com/office/drawing/2014/main" id="{55AA6D36-B8D1-E02F-379F-83859183297D}"/>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23</a:t>
            </a:r>
          </a:p>
        </p:txBody>
      </p:sp>
      <p:sp>
        <p:nvSpPr>
          <p:cNvPr id="10" name="Arrow: Left-Right 9">
            <a:extLst>
              <a:ext uri="{FF2B5EF4-FFF2-40B4-BE49-F238E27FC236}">
                <a16:creationId xmlns:a16="http://schemas.microsoft.com/office/drawing/2014/main" id="{1344DF81-4A48-AD19-E90F-1E335B1E3D9B}"/>
              </a:ext>
            </a:extLst>
          </p:cNvPr>
          <p:cNvSpPr/>
          <p:nvPr/>
        </p:nvSpPr>
        <p:spPr>
          <a:xfrm>
            <a:off x="4034819" y="3355200"/>
            <a:ext cx="1074362" cy="419832"/>
          </a:xfrm>
          <a:prstGeom prst="lef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F48023E-FC58-DA2B-93EB-CA4EC35316CB}"/>
              </a:ext>
            </a:extLst>
          </p:cNvPr>
          <p:cNvPicPr>
            <a:picLocks noChangeAspect="1"/>
          </p:cNvPicPr>
          <p:nvPr/>
        </p:nvPicPr>
        <p:blipFill>
          <a:blip r:embed="rId4"/>
          <a:stretch>
            <a:fillRect/>
          </a:stretch>
        </p:blipFill>
        <p:spPr>
          <a:xfrm rot="16200000">
            <a:off x="501145" y="1679658"/>
            <a:ext cx="2969007" cy="3958676"/>
          </a:xfrm>
          <a:prstGeom prst="roundRect">
            <a:avLst/>
          </a:prstGeom>
        </p:spPr>
      </p:pic>
      <p:pic>
        <p:nvPicPr>
          <p:cNvPr id="8" name="Picture 7">
            <a:extLst>
              <a:ext uri="{FF2B5EF4-FFF2-40B4-BE49-F238E27FC236}">
                <a16:creationId xmlns:a16="http://schemas.microsoft.com/office/drawing/2014/main" id="{86B11E0C-7FE1-3DC3-100A-64061567E941}"/>
              </a:ext>
            </a:extLst>
          </p:cNvPr>
          <p:cNvPicPr>
            <a:picLocks noChangeAspect="1"/>
          </p:cNvPicPr>
          <p:nvPr/>
        </p:nvPicPr>
        <p:blipFill>
          <a:blip r:embed="rId5"/>
          <a:stretch>
            <a:fillRect/>
          </a:stretch>
        </p:blipFill>
        <p:spPr>
          <a:xfrm rot="16200000">
            <a:off x="5680158" y="1679657"/>
            <a:ext cx="2969008" cy="3958677"/>
          </a:xfrm>
          <a:prstGeom prst="roundRect">
            <a:avLst/>
          </a:prstGeom>
        </p:spPr>
      </p:pic>
      <p:sp>
        <p:nvSpPr>
          <p:cNvPr id="2" name="Oval 1">
            <a:extLst>
              <a:ext uri="{FF2B5EF4-FFF2-40B4-BE49-F238E27FC236}">
                <a16:creationId xmlns:a16="http://schemas.microsoft.com/office/drawing/2014/main" id="{CCA073BA-B936-AD2C-B642-5C13501CA428}"/>
              </a:ext>
            </a:extLst>
          </p:cNvPr>
          <p:cNvSpPr/>
          <p:nvPr/>
        </p:nvSpPr>
        <p:spPr>
          <a:xfrm>
            <a:off x="1868353" y="3420000"/>
            <a:ext cx="162047" cy="1152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F0CB18C-48F0-2D72-1072-DD197EF0BB4F}"/>
              </a:ext>
            </a:extLst>
          </p:cNvPr>
          <p:cNvSpPr/>
          <p:nvPr/>
        </p:nvSpPr>
        <p:spPr>
          <a:xfrm>
            <a:off x="7096262" y="4269600"/>
            <a:ext cx="136800" cy="1152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55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2"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187700" y="1085623"/>
            <a:ext cx="7799704"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2.8. </a:t>
            </a:r>
            <a:r>
              <a:rPr lang="en-US" sz="1800" dirty="0" err="1">
                <a:solidFill>
                  <a:schemeClr val="tx1"/>
                </a:solidFill>
              </a:rPr>
              <a:t>Nâng</a:t>
            </a:r>
            <a:r>
              <a:rPr lang="en-US" sz="1800" dirty="0">
                <a:solidFill>
                  <a:schemeClr val="tx1"/>
                </a:solidFill>
              </a:rPr>
              <a:t> </a:t>
            </a:r>
            <a:r>
              <a:rPr lang="en-US" sz="1800" dirty="0" err="1">
                <a:solidFill>
                  <a:schemeClr val="tx1"/>
                </a:solidFill>
              </a:rPr>
              <a:t>cấp</a:t>
            </a:r>
            <a:r>
              <a:rPr lang="en-US" sz="1800" dirty="0">
                <a:solidFill>
                  <a:schemeClr val="tx1"/>
                </a:solidFill>
              </a:rPr>
              <a:t> </a:t>
            </a:r>
            <a:r>
              <a:rPr lang="en-US" sz="1800" dirty="0" err="1">
                <a:solidFill>
                  <a:schemeClr val="tx1"/>
                </a:solidFill>
              </a:rPr>
              <a:t>hệ</a:t>
            </a:r>
            <a:r>
              <a:rPr lang="en-US" sz="1800" dirty="0">
                <a:solidFill>
                  <a:schemeClr val="tx1"/>
                </a:solidFill>
              </a:rPr>
              <a:t> </a:t>
            </a:r>
            <a:r>
              <a:rPr lang="en-US" sz="1800" dirty="0" err="1">
                <a:solidFill>
                  <a:schemeClr val="tx1"/>
                </a:solidFill>
              </a:rPr>
              <a:t>thống</a:t>
            </a:r>
            <a:r>
              <a:rPr lang="en-US" sz="1800" dirty="0">
                <a:solidFill>
                  <a:schemeClr val="tx1"/>
                </a:solidFill>
              </a:rPr>
              <a:t>, </a:t>
            </a:r>
            <a:r>
              <a:rPr lang="en-US" sz="1800" dirty="0" err="1">
                <a:solidFill>
                  <a:schemeClr val="tx1"/>
                </a:solidFill>
              </a:rPr>
              <a:t>xây</a:t>
            </a:r>
            <a:r>
              <a:rPr lang="en-US" sz="1800" dirty="0">
                <a:solidFill>
                  <a:schemeClr val="tx1"/>
                </a:solidFill>
              </a:rPr>
              <a:t> </a:t>
            </a:r>
            <a:r>
              <a:rPr lang="en-US" sz="1800" dirty="0" err="1">
                <a:solidFill>
                  <a:schemeClr val="tx1"/>
                </a:solidFill>
              </a:rPr>
              <a:t>dựng</a:t>
            </a:r>
            <a:r>
              <a:rPr lang="en-US" sz="1800" dirty="0">
                <a:solidFill>
                  <a:schemeClr val="tx1"/>
                </a:solidFill>
              </a:rPr>
              <a:t> </a:t>
            </a:r>
            <a:r>
              <a:rPr lang="en-US" sz="1800" dirty="0" err="1">
                <a:solidFill>
                  <a:schemeClr val="tx1"/>
                </a:solidFill>
              </a:rPr>
              <a:t>hàng</a:t>
            </a:r>
            <a:r>
              <a:rPr lang="en-US" sz="1800" dirty="0">
                <a:solidFill>
                  <a:schemeClr val="tx1"/>
                </a:solidFill>
              </a:rPr>
              <a:t> </a:t>
            </a:r>
            <a:r>
              <a:rPr lang="en-US" sz="1800" dirty="0" err="1">
                <a:solidFill>
                  <a:schemeClr val="tx1"/>
                </a:solidFill>
              </a:rPr>
              <a:t>rào</a:t>
            </a:r>
            <a:r>
              <a:rPr lang="en-US" sz="1800" dirty="0">
                <a:solidFill>
                  <a:schemeClr val="tx1"/>
                </a:solidFill>
              </a:rPr>
              <a:t> </a:t>
            </a:r>
            <a:r>
              <a:rPr lang="en-US" sz="1800" dirty="0" err="1">
                <a:solidFill>
                  <a:schemeClr val="tx1"/>
                </a:solidFill>
              </a:rPr>
              <a:t>với</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thù</a:t>
            </a:r>
            <a:r>
              <a:rPr lang="en-US" sz="1800" dirty="0">
                <a:solidFill>
                  <a:schemeClr val="tx1"/>
                </a:solidFill>
              </a:rPr>
              <a:t> </a:t>
            </a:r>
            <a:r>
              <a:rPr lang="en-US" sz="1800" dirty="0" err="1">
                <a:solidFill>
                  <a:schemeClr val="tx1"/>
                </a:solidFill>
              </a:rPr>
              <a:t>bất</a:t>
            </a:r>
            <a:r>
              <a:rPr lang="en-US" sz="1800" dirty="0">
                <a:solidFill>
                  <a:schemeClr val="tx1"/>
                </a:solidFill>
              </a:rPr>
              <a:t> </a:t>
            </a:r>
            <a:r>
              <a:rPr lang="en-US" sz="1800" dirty="0" err="1">
                <a:solidFill>
                  <a:schemeClr val="tx1"/>
                </a:solidFill>
              </a:rPr>
              <a:t>kì</a:t>
            </a:r>
            <a:endParaRPr lang="en-US" sz="1800" dirty="0"/>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12" name="Picture 11">
            <a:extLst>
              <a:ext uri="{FF2B5EF4-FFF2-40B4-BE49-F238E27FC236}">
                <a16:creationId xmlns:a16="http://schemas.microsoft.com/office/drawing/2014/main" id="{FDA3B697-06BB-2920-0914-3E084734728C}"/>
              </a:ext>
            </a:extLst>
          </p:cNvPr>
          <p:cNvPicPr>
            <a:picLocks noChangeAspect="1"/>
          </p:cNvPicPr>
          <p:nvPr/>
        </p:nvPicPr>
        <p:blipFill>
          <a:blip r:embed="rId3"/>
          <a:stretch>
            <a:fillRect/>
          </a:stretch>
        </p:blipFill>
        <p:spPr>
          <a:xfrm>
            <a:off x="904596" y="-18160"/>
            <a:ext cx="1066892" cy="1066892"/>
          </a:xfrm>
          <a:prstGeom prst="rect">
            <a:avLst/>
          </a:prstGeom>
        </p:spPr>
      </p:pic>
      <p:sp>
        <p:nvSpPr>
          <p:cNvPr id="13" name="Google Shape;2684;p43">
            <a:extLst>
              <a:ext uri="{FF2B5EF4-FFF2-40B4-BE49-F238E27FC236}">
                <a16:creationId xmlns:a16="http://schemas.microsoft.com/office/drawing/2014/main" id="{C56655E3-2DB4-B0B5-D1BC-CCA7781A407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4" name="TextBox 13">
            <a:extLst>
              <a:ext uri="{FF2B5EF4-FFF2-40B4-BE49-F238E27FC236}">
                <a16:creationId xmlns:a16="http://schemas.microsoft.com/office/drawing/2014/main" id="{64C0C0D1-578E-DAD5-C8B8-CCC14989D7DB}"/>
              </a:ext>
            </a:extLst>
          </p:cNvPr>
          <p:cNvSpPr txBox="1"/>
          <p:nvPr/>
        </p:nvSpPr>
        <p:spPr>
          <a:xfrm>
            <a:off x="1868353" y="171767"/>
            <a:ext cx="5681494"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4" name="Rectangle: Rounded Corners 3">
            <a:extLst>
              <a:ext uri="{FF2B5EF4-FFF2-40B4-BE49-F238E27FC236}">
                <a16:creationId xmlns:a16="http://schemas.microsoft.com/office/drawing/2014/main" id="{55AA6D36-B8D1-E02F-379F-83859183297D}"/>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24</a:t>
            </a:r>
          </a:p>
        </p:txBody>
      </p:sp>
      <p:sp>
        <p:nvSpPr>
          <p:cNvPr id="5" name="Subtitle 4">
            <a:extLst>
              <a:ext uri="{FF2B5EF4-FFF2-40B4-BE49-F238E27FC236}">
                <a16:creationId xmlns:a16="http://schemas.microsoft.com/office/drawing/2014/main" id="{654F03F1-32C4-0C16-EBF0-0A34E1BA760F}"/>
              </a:ext>
            </a:extLst>
          </p:cNvPr>
          <p:cNvSpPr>
            <a:spLocks noGrp="1"/>
          </p:cNvSpPr>
          <p:nvPr>
            <p:ph type="subTitle" idx="1"/>
          </p:nvPr>
        </p:nvSpPr>
        <p:spPr>
          <a:xfrm>
            <a:off x="2621400" y="4499999"/>
            <a:ext cx="4045200" cy="471733"/>
          </a:xfrm>
        </p:spPr>
        <p:txBody>
          <a:bodyPr/>
          <a:lstStyle/>
          <a:p>
            <a:endParaRPr lang="en-US"/>
          </a:p>
        </p:txBody>
      </p:sp>
      <p:pic>
        <p:nvPicPr>
          <p:cNvPr id="2" name="Picture 1">
            <a:extLst>
              <a:ext uri="{FF2B5EF4-FFF2-40B4-BE49-F238E27FC236}">
                <a16:creationId xmlns:a16="http://schemas.microsoft.com/office/drawing/2014/main" id="{65B2269B-C503-8992-19A8-4F49CD223711}"/>
              </a:ext>
            </a:extLst>
          </p:cNvPr>
          <p:cNvPicPr>
            <a:picLocks noChangeAspect="1"/>
          </p:cNvPicPr>
          <p:nvPr/>
        </p:nvPicPr>
        <p:blipFill rotWithShape="1">
          <a:blip r:embed="rId4"/>
          <a:srcRect l="10197" t="373" r="9927" b="8076"/>
          <a:stretch/>
        </p:blipFill>
        <p:spPr>
          <a:xfrm rot="16200000">
            <a:off x="2738250" y="507367"/>
            <a:ext cx="3667500" cy="5604765"/>
          </a:xfrm>
          <a:prstGeom prst="roundRect">
            <a:avLst/>
          </a:prstGeom>
        </p:spPr>
      </p:pic>
    </p:spTree>
    <p:extLst>
      <p:ext uri="{BB962C8B-B14F-4D97-AF65-F5344CB8AC3E}">
        <p14:creationId xmlns:p14="http://schemas.microsoft.com/office/powerpoint/2010/main" val="2804658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187700" y="1085623"/>
            <a:ext cx="7799704"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2.8. </a:t>
            </a:r>
            <a:r>
              <a:rPr lang="en-US" sz="1800" dirty="0" err="1">
                <a:solidFill>
                  <a:schemeClr val="tx1"/>
                </a:solidFill>
              </a:rPr>
              <a:t>Nâng</a:t>
            </a:r>
            <a:r>
              <a:rPr lang="en-US" sz="1800" dirty="0">
                <a:solidFill>
                  <a:schemeClr val="tx1"/>
                </a:solidFill>
              </a:rPr>
              <a:t> </a:t>
            </a:r>
            <a:r>
              <a:rPr lang="en-US" sz="1800" dirty="0" err="1">
                <a:solidFill>
                  <a:schemeClr val="tx1"/>
                </a:solidFill>
              </a:rPr>
              <a:t>cấp</a:t>
            </a:r>
            <a:r>
              <a:rPr lang="en-US" sz="1800" dirty="0">
                <a:solidFill>
                  <a:schemeClr val="tx1"/>
                </a:solidFill>
              </a:rPr>
              <a:t> </a:t>
            </a:r>
            <a:r>
              <a:rPr lang="en-US" sz="1800" dirty="0" err="1">
                <a:solidFill>
                  <a:schemeClr val="tx1"/>
                </a:solidFill>
              </a:rPr>
              <a:t>hệ</a:t>
            </a:r>
            <a:r>
              <a:rPr lang="en-US" sz="1800" dirty="0">
                <a:solidFill>
                  <a:schemeClr val="tx1"/>
                </a:solidFill>
              </a:rPr>
              <a:t> </a:t>
            </a:r>
            <a:r>
              <a:rPr lang="en-US" sz="1800" dirty="0" err="1">
                <a:solidFill>
                  <a:schemeClr val="tx1"/>
                </a:solidFill>
              </a:rPr>
              <a:t>thống</a:t>
            </a:r>
            <a:r>
              <a:rPr lang="en-US" sz="1800" dirty="0">
                <a:solidFill>
                  <a:schemeClr val="tx1"/>
                </a:solidFill>
              </a:rPr>
              <a:t>, </a:t>
            </a:r>
            <a:r>
              <a:rPr lang="en-US" sz="1800" dirty="0" err="1">
                <a:solidFill>
                  <a:schemeClr val="tx1"/>
                </a:solidFill>
              </a:rPr>
              <a:t>xây</a:t>
            </a:r>
            <a:r>
              <a:rPr lang="en-US" sz="1800" dirty="0">
                <a:solidFill>
                  <a:schemeClr val="tx1"/>
                </a:solidFill>
              </a:rPr>
              <a:t> </a:t>
            </a:r>
            <a:r>
              <a:rPr lang="en-US" sz="1800" dirty="0" err="1">
                <a:solidFill>
                  <a:schemeClr val="tx1"/>
                </a:solidFill>
              </a:rPr>
              <a:t>dựng</a:t>
            </a:r>
            <a:r>
              <a:rPr lang="en-US" sz="1800" dirty="0">
                <a:solidFill>
                  <a:schemeClr val="tx1"/>
                </a:solidFill>
              </a:rPr>
              <a:t> </a:t>
            </a:r>
            <a:r>
              <a:rPr lang="en-US" sz="1800" dirty="0" err="1">
                <a:solidFill>
                  <a:schemeClr val="tx1"/>
                </a:solidFill>
              </a:rPr>
              <a:t>hàng</a:t>
            </a:r>
            <a:r>
              <a:rPr lang="en-US" sz="1800" dirty="0">
                <a:solidFill>
                  <a:schemeClr val="tx1"/>
                </a:solidFill>
              </a:rPr>
              <a:t> </a:t>
            </a:r>
            <a:r>
              <a:rPr lang="en-US" sz="1800" dirty="0" err="1">
                <a:solidFill>
                  <a:schemeClr val="tx1"/>
                </a:solidFill>
              </a:rPr>
              <a:t>rào</a:t>
            </a:r>
            <a:r>
              <a:rPr lang="en-US" sz="1800" dirty="0">
                <a:solidFill>
                  <a:schemeClr val="tx1"/>
                </a:solidFill>
              </a:rPr>
              <a:t> </a:t>
            </a:r>
            <a:r>
              <a:rPr lang="en-US" sz="1800" dirty="0" err="1">
                <a:solidFill>
                  <a:schemeClr val="tx1"/>
                </a:solidFill>
              </a:rPr>
              <a:t>với</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thù</a:t>
            </a:r>
            <a:r>
              <a:rPr lang="en-US" sz="1800" dirty="0">
                <a:solidFill>
                  <a:schemeClr val="tx1"/>
                </a:solidFill>
              </a:rPr>
              <a:t> </a:t>
            </a:r>
            <a:r>
              <a:rPr lang="en-US" sz="1800" dirty="0" err="1">
                <a:solidFill>
                  <a:schemeClr val="tx1"/>
                </a:solidFill>
              </a:rPr>
              <a:t>bất</a:t>
            </a:r>
            <a:r>
              <a:rPr lang="en-US" sz="1800" dirty="0">
                <a:solidFill>
                  <a:schemeClr val="tx1"/>
                </a:solidFill>
              </a:rPr>
              <a:t> </a:t>
            </a:r>
            <a:r>
              <a:rPr lang="en-US" sz="1800" dirty="0" err="1">
                <a:solidFill>
                  <a:schemeClr val="tx1"/>
                </a:solidFill>
              </a:rPr>
              <a:t>kì</a:t>
            </a:r>
            <a:endParaRPr lang="en-US" sz="1800" dirty="0"/>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12" name="Picture 11">
            <a:extLst>
              <a:ext uri="{FF2B5EF4-FFF2-40B4-BE49-F238E27FC236}">
                <a16:creationId xmlns:a16="http://schemas.microsoft.com/office/drawing/2014/main" id="{FDA3B697-06BB-2920-0914-3E084734728C}"/>
              </a:ext>
            </a:extLst>
          </p:cNvPr>
          <p:cNvPicPr>
            <a:picLocks noChangeAspect="1"/>
          </p:cNvPicPr>
          <p:nvPr/>
        </p:nvPicPr>
        <p:blipFill>
          <a:blip r:embed="rId3"/>
          <a:stretch>
            <a:fillRect/>
          </a:stretch>
        </p:blipFill>
        <p:spPr>
          <a:xfrm>
            <a:off x="904596" y="-18160"/>
            <a:ext cx="1066892" cy="1066892"/>
          </a:xfrm>
          <a:prstGeom prst="rect">
            <a:avLst/>
          </a:prstGeom>
        </p:spPr>
      </p:pic>
      <p:sp>
        <p:nvSpPr>
          <p:cNvPr id="13" name="Google Shape;2684;p43">
            <a:extLst>
              <a:ext uri="{FF2B5EF4-FFF2-40B4-BE49-F238E27FC236}">
                <a16:creationId xmlns:a16="http://schemas.microsoft.com/office/drawing/2014/main" id="{C56655E3-2DB4-B0B5-D1BC-CCA7781A407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4" name="TextBox 13">
            <a:extLst>
              <a:ext uri="{FF2B5EF4-FFF2-40B4-BE49-F238E27FC236}">
                <a16:creationId xmlns:a16="http://schemas.microsoft.com/office/drawing/2014/main" id="{64C0C0D1-578E-DAD5-C8B8-CCC14989D7DB}"/>
              </a:ext>
            </a:extLst>
          </p:cNvPr>
          <p:cNvSpPr txBox="1"/>
          <p:nvPr/>
        </p:nvSpPr>
        <p:spPr>
          <a:xfrm>
            <a:off x="1868353" y="171767"/>
            <a:ext cx="5681494"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4" name="Rectangle: Rounded Corners 3">
            <a:extLst>
              <a:ext uri="{FF2B5EF4-FFF2-40B4-BE49-F238E27FC236}">
                <a16:creationId xmlns:a16="http://schemas.microsoft.com/office/drawing/2014/main" id="{55AA6D36-B8D1-E02F-379F-83859183297D}"/>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25</a:t>
            </a:r>
          </a:p>
        </p:txBody>
      </p:sp>
      <p:sp>
        <p:nvSpPr>
          <p:cNvPr id="5" name="Subtitle 4">
            <a:extLst>
              <a:ext uri="{FF2B5EF4-FFF2-40B4-BE49-F238E27FC236}">
                <a16:creationId xmlns:a16="http://schemas.microsoft.com/office/drawing/2014/main" id="{654F03F1-32C4-0C16-EBF0-0A34E1BA760F}"/>
              </a:ext>
            </a:extLst>
          </p:cNvPr>
          <p:cNvSpPr>
            <a:spLocks noGrp="1"/>
          </p:cNvSpPr>
          <p:nvPr>
            <p:ph type="subTitle" idx="1"/>
          </p:nvPr>
        </p:nvSpPr>
        <p:spPr>
          <a:xfrm>
            <a:off x="2621400" y="4499999"/>
            <a:ext cx="4045200" cy="471733"/>
          </a:xfrm>
        </p:spPr>
        <p:txBody>
          <a:bodyPr/>
          <a:lstStyle/>
          <a:p>
            <a:endParaRPr lang="en-US"/>
          </a:p>
        </p:txBody>
      </p:sp>
      <p:pic>
        <p:nvPicPr>
          <p:cNvPr id="6" name="Picture 5">
            <a:extLst>
              <a:ext uri="{FF2B5EF4-FFF2-40B4-BE49-F238E27FC236}">
                <a16:creationId xmlns:a16="http://schemas.microsoft.com/office/drawing/2014/main" id="{D57CA53B-518F-CBB0-A41E-D4FD9E3B6586}"/>
              </a:ext>
            </a:extLst>
          </p:cNvPr>
          <p:cNvPicPr>
            <a:picLocks noChangeAspect="1"/>
          </p:cNvPicPr>
          <p:nvPr/>
        </p:nvPicPr>
        <p:blipFill>
          <a:blip r:embed="rId4"/>
          <a:stretch>
            <a:fillRect/>
          </a:stretch>
        </p:blipFill>
        <p:spPr>
          <a:xfrm>
            <a:off x="0" y="1497600"/>
            <a:ext cx="9144000" cy="3645900"/>
          </a:xfrm>
          <a:prstGeom prst="rect">
            <a:avLst/>
          </a:prstGeom>
        </p:spPr>
      </p:pic>
      <p:sp>
        <p:nvSpPr>
          <p:cNvPr id="7" name="Rectangle: Rounded Corners 6">
            <a:extLst>
              <a:ext uri="{FF2B5EF4-FFF2-40B4-BE49-F238E27FC236}">
                <a16:creationId xmlns:a16="http://schemas.microsoft.com/office/drawing/2014/main" id="{05C70F82-892B-AE05-ECCB-43AC699D95ED}"/>
              </a:ext>
            </a:extLst>
          </p:cNvPr>
          <p:cNvSpPr/>
          <p:nvPr/>
        </p:nvSpPr>
        <p:spPr>
          <a:xfrm>
            <a:off x="6525888" y="1750714"/>
            <a:ext cx="2488511" cy="1018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Play" panose="020B0604020202020204" charset="0"/>
              </a:rPr>
              <a:t>Từ</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công</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thức</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tích</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vecto</a:t>
            </a:r>
            <a:endParaRPr lang="en-US" sz="1600" b="1" dirty="0">
              <a:solidFill>
                <a:schemeClr val="tx1"/>
              </a:solidFill>
              <a:latin typeface="Play" panose="020B0604020202020204" charset="0"/>
            </a:endParaRPr>
          </a:p>
          <a:p>
            <a:pPr marL="285750" indent="-285750" algn="ctr">
              <a:buFont typeface="Wingdings" panose="05000000000000000000" pitchFamily="2" charset="2"/>
              <a:buChar char="Ø"/>
            </a:pPr>
            <a:r>
              <a:rPr lang="en-US" sz="1600" b="1" dirty="0">
                <a:solidFill>
                  <a:schemeClr val="tx1"/>
                </a:solidFill>
                <a:latin typeface="Play" panose="020B0604020202020204" charset="0"/>
              </a:rPr>
              <a:t>Code C++</a:t>
            </a:r>
          </a:p>
        </p:txBody>
      </p:sp>
      <p:sp>
        <p:nvSpPr>
          <p:cNvPr id="8" name="Arrow: Down 7">
            <a:extLst>
              <a:ext uri="{FF2B5EF4-FFF2-40B4-BE49-F238E27FC236}">
                <a16:creationId xmlns:a16="http://schemas.microsoft.com/office/drawing/2014/main" id="{7B3E73E1-5B57-F55D-455E-794646E96609}"/>
              </a:ext>
            </a:extLst>
          </p:cNvPr>
          <p:cNvSpPr/>
          <p:nvPr/>
        </p:nvSpPr>
        <p:spPr>
          <a:xfrm rot="4585798">
            <a:off x="5601600" y="2000699"/>
            <a:ext cx="388800" cy="814268"/>
          </a:xfrm>
          <a:prstGeom prst="down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77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4946FC-4007-82A4-B47E-39F226A845D9}"/>
              </a:ext>
            </a:extLst>
          </p:cNvPr>
          <p:cNvSpPr/>
          <p:nvPr/>
        </p:nvSpPr>
        <p:spPr>
          <a:xfrm>
            <a:off x="2779383" y="1485863"/>
            <a:ext cx="2221382" cy="3245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Google Shape;2709;p45"/>
          <p:cNvSpPr txBox="1">
            <a:spLocks noGrp="1"/>
          </p:cNvSpPr>
          <p:nvPr>
            <p:ph type="title"/>
          </p:nvPr>
        </p:nvSpPr>
        <p:spPr>
          <a:xfrm>
            <a:off x="187700" y="1085623"/>
            <a:ext cx="7799704"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2.8. </a:t>
            </a:r>
            <a:r>
              <a:rPr lang="en-US" sz="1800" dirty="0" err="1">
                <a:solidFill>
                  <a:schemeClr val="tx1"/>
                </a:solidFill>
              </a:rPr>
              <a:t>Nâng</a:t>
            </a:r>
            <a:r>
              <a:rPr lang="en-US" sz="1800" dirty="0">
                <a:solidFill>
                  <a:schemeClr val="tx1"/>
                </a:solidFill>
              </a:rPr>
              <a:t> </a:t>
            </a:r>
            <a:r>
              <a:rPr lang="en-US" sz="1800" dirty="0" err="1">
                <a:solidFill>
                  <a:schemeClr val="tx1"/>
                </a:solidFill>
              </a:rPr>
              <a:t>cấp</a:t>
            </a:r>
            <a:r>
              <a:rPr lang="en-US" sz="1800" dirty="0">
                <a:solidFill>
                  <a:schemeClr val="tx1"/>
                </a:solidFill>
              </a:rPr>
              <a:t> </a:t>
            </a:r>
            <a:r>
              <a:rPr lang="en-US" sz="1800" dirty="0" err="1">
                <a:solidFill>
                  <a:schemeClr val="tx1"/>
                </a:solidFill>
              </a:rPr>
              <a:t>hệ</a:t>
            </a:r>
            <a:r>
              <a:rPr lang="en-US" sz="1800" dirty="0">
                <a:solidFill>
                  <a:schemeClr val="tx1"/>
                </a:solidFill>
              </a:rPr>
              <a:t> </a:t>
            </a:r>
            <a:r>
              <a:rPr lang="en-US" sz="1800" dirty="0" err="1">
                <a:solidFill>
                  <a:schemeClr val="tx1"/>
                </a:solidFill>
              </a:rPr>
              <a:t>thống</a:t>
            </a:r>
            <a:r>
              <a:rPr lang="en-US" sz="1800" dirty="0">
                <a:solidFill>
                  <a:schemeClr val="tx1"/>
                </a:solidFill>
              </a:rPr>
              <a:t>, </a:t>
            </a:r>
            <a:r>
              <a:rPr lang="en-US" sz="1800" dirty="0" err="1">
                <a:solidFill>
                  <a:schemeClr val="tx1"/>
                </a:solidFill>
              </a:rPr>
              <a:t>xây</a:t>
            </a:r>
            <a:r>
              <a:rPr lang="en-US" sz="1800" dirty="0">
                <a:solidFill>
                  <a:schemeClr val="tx1"/>
                </a:solidFill>
              </a:rPr>
              <a:t> </a:t>
            </a:r>
            <a:r>
              <a:rPr lang="en-US" sz="1800" dirty="0" err="1">
                <a:solidFill>
                  <a:schemeClr val="tx1"/>
                </a:solidFill>
              </a:rPr>
              <a:t>dựng</a:t>
            </a:r>
            <a:r>
              <a:rPr lang="en-US" sz="1800" dirty="0">
                <a:solidFill>
                  <a:schemeClr val="tx1"/>
                </a:solidFill>
              </a:rPr>
              <a:t> </a:t>
            </a:r>
            <a:r>
              <a:rPr lang="en-US" sz="1800" dirty="0" err="1">
                <a:solidFill>
                  <a:schemeClr val="tx1"/>
                </a:solidFill>
              </a:rPr>
              <a:t>hàng</a:t>
            </a:r>
            <a:r>
              <a:rPr lang="en-US" sz="1800" dirty="0">
                <a:solidFill>
                  <a:schemeClr val="tx1"/>
                </a:solidFill>
              </a:rPr>
              <a:t> </a:t>
            </a:r>
            <a:r>
              <a:rPr lang="en-US" sz="1800" dirty="0" err="1">
                <a:solidFill>
                  <a:schemeClr val="tx1"/>
                </a:solidFill>
              </a:rPr>
              <a:t>rào</a:t>
            </a:r>
            <a:r>
              <a:rPr lang="en-US" sz="1800" dirty="0">
                <a:solidFill>
                  <a:schemeClr val="tx1"/>
                </a:solidFill>
              </a:rPr>
              <a:t> </a:t>
            </a:r>
            <a:r>
              <a:rPr lang="en-US" sz="1800" dirty="0" err="1">
                <a:solidFill>
                  <a:schemeClr val="tx1"/>
                </a:solidFill>
              </a:rPr>
              <a:t>với</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thù</a:t>
            </a:r>
            <a:r>
              <a:rPr lang="en-US" sz="1800" dirty="0">
                <a:solidFill>
                  <a:schemeClr val="tx1"/>
                </a:solidFill>
              </a:rPr>
              <a:t> </a:t>
            </a:r>
            <a:r>
              <a:rPr lang="en-US" sz="1800" dirty="0" err="1">
                <a:solidFill>
                  <a:schemeClr val="tx1"/>
                </a:solidFill>
              </a:rPr>
              <a:t>bất</a:t>
            </a:r>
            <a:r>
              <a:rPr lang="en-US" sz="1800" dirty="0">
                <a:solidFill>
                  <a:schemeClr val="tx1"/>
                </a:solidFill>
              </a:rPr>
              <a:t> </a:t>
            </a:r>
            <a:r>
              <a:rPr lang="en-US" sz="1800" dirty="0" err="1">
                <a:solidFill>
                  <a:schemeClr val="tx1"/>
                </a:solidFill>
              </a:rPr>
              <a:t>kì</a:t>
            </a:r>
            <a:endParaRPr lang="en-US" sz="1800" dirty="0"/>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3" name="Tiêu đề phụ 2">
            <a:extLst>
              <a:ext uri="{FF2B5EF4-FFF2-40B4-BE49-F238E27FC236}">
                <a16:creationId xmlns:a16="http://schemas.microsoft.com/office/drawing/2014/main" id="{FC0A9569-D1D8-4646-843C-D067FF1B2B6C}"/>
              </a:ext>
            </a:extLst>
          </p:cNvPr>
          <p:cNvSpPr>
            <a:spLocks noGrp="1"/>
          </p:cNvSpPr>
          <p:nvPr>
            <p:ph type="subTitle" idx="1"/>
          </p:nvPr>
        </p:nvSpPr>
        <p:spPr>
          <a:xfrm>
            <a:off x="2661265" y="1463353"/>
            <a:ext cx="2339499" cy="3104013"/>
          </a:xfrm>
        </p:spPr>
        <p:txBody>
          <a:bodyPr/>
          <a:lstStyle/>
          <a:p>
            <a:pPr marL="139700" indent="0" algn="just">
              <a:lnSpc>
                <a:spcPct val="150000"/>
              </a:lnSpc>
              <a:buClr>
                <a:schemeClr val="tx1"/>
              </a:buClr>
            </a:pPr>
            <a:r>
              <a:rPr lang="en-US" b="1" dirty="0" err="1">
                <a:solidFill>
                  <a:schemeClr val="tx1"/>
                </a:solidFill>
                <a:latin typeface="Play" panose="020B0604020202020204" charset="0"/>
              </a:rPr>
              <a:t>Bằng</a:t>
            </a:r>
            <a:r>
              <a:rPr lang="en-US" b="1" dirty="0">
                <a:solidFill>
                  <a:schemeClr val="tx1"/>
                </a:solidFill>
                <a:latin typeface="Play" panose="020B0604020202020204" charset="0"/>
              </a:rPr>
              <a:t> </a:t>
            </a:r>
            <a:r>
              <a:rPr lang="en-US" b="1" dirty="0" err="1">
                <a:solidFill>
                  <a:schemeClr val="tx1"/>
                </a:solidFill>
                <a:latin typeface="Play" panose="020B0604020202020204" charset="0"/>
              </a:rPr>
              <a:t>việc</a:t>
            </a:r>
            <a:r>
              <a:rPr lang="en-US" b="1" dirty="0">
                <a:solidFill>
                  <a:schemeClr val="tx1"/>
                </a:solidFill>
                <a:latin typeface="Play" panose="020B0604020202020204" charset="0"/>
              </a:rPr>
              <a:t> </a:t>
            </a:r>
            <a:r>
              <a:rPr lang="en-US" b="1" dirty="0" err="1">
                <a:solidFill>
                  <a:schemeClr val="tx1"/>
                </a:solidFill>
                <a:latin typeface="Play" panose="020B0604020202020204" charset="0"/>
              </a:rPr>
              <a:t>đọc</a:t>
            </a:r>
            <a:r>
              <a:rPr lang="en-US" b="1" dirty="0">
                <a:solidFill>
                  <a:schemeClr val="tx1"/>
                </a:solidFill>
                <a:latin typeface="Play" panose="020B0604020202020204" charset="0"/>
              </a:rPr>
              <a:t> </a:t>
            </a:r>
            <a:r>
              <a:rPr lang="en-US" b="1" dirty="0" err="1">
                <a:solidFill>
                  <a:schemeClr val="tx1"/>
                </a:solidFill>
                <a:latin typeface="Play" panose="020B0604020202020204" charset="0"/>
              </a:rPr>
              <a:t>sự</a:t>
            </a:r>
            <a:r>
              <a:rPr lang="en-US" b="1" dirty="0">
                <a:solidFill>
                  <a:schemeClr val="tx1"/>
                </a:solidFill>
                <a:latin typeface="Play" panose="020B0604020202020204" charset="0"/>
              </a:rPr>
              <a:t> </a:t>
            </a:r>
            <a:r>
              <a:rPr lang="en-US" b="1" dirty="0" err="1">
                <a:solidFill>
                  <a:schemeClr val="tx1"/>
                </a:solidFill>
                <a:latin typeface="Play" panose="020B0604020202020204" charset="0"/>
              </a:rPr>
              <a:t>thay</a:t>
            </a:r>
            <a:r>
              <a:rPr lang="en-US" b="1" dirty="0">
                <a:solidFill>
                  <a:schemeClr val="tx1"/>
                </a:solidFill>
                <a:latin typeface="Play" panose="020B0604020202020204" charset="0"/>
              </a:rPr>
              <a:t> </a:t>
            </a:r>
            <a:r>
              <a:rPr lang="en-US" b="1" dirty="0" err="1">
                <a:solidFill>
                  <a:schemeClr val="tx1"/>
                </a:solidFill>
                <a:latin typeface="Play" panose="020B0604020202020204" charset="0"/>
              </a:rPr>
              <a:t>đổi</a:t>
            </a:r>
            <a:r>
              <a:rPr lang="en-US" b="1" dirty="0">
                <a:solidFill>
                  <a:schemeClr val="tx1"/>
                </a:solidFill>
                <a:latin typeface="Play" panose="020B0604020202020204" charset="0"/>
              </a:rPr>
              <a:t> </a:t>
            </a:r>
            <a:r>
              <a:rPr lang="en-US" b="1" dirty="0" err="1">
                <a:solidFill>
                  <a:schemeClr val="tx1"/>
                </a:solidFill>
                <a:latin typeface="Play" panose="020B0604020202020204" charset="0"/>
              </a:rPr>
              <a:t>của</a:t>
            </a:r>
            <a:r>
              <a:rPr lang="en-US" b="1" dirty="0">
                <a:solidFill>
                  <a:schemeClr val="tx1"/>
                </a:solidFill>
                <a:latin typeface="Play" panose="020B0604020202020204" charset="0"/>
              </a:rPr>
              <a:t> </a:t>
            </a:r>
            <a:r>
              <a:rPr lang="en-US" b="1" dirty="0" err="1">
                <a:solidFill>
                  <a:schemeClr val="tx1"/>
                </a:solidFill>
                <a:latin typeface="Play" panose="020B0604020202020204" charset="0"/>
              </a:rPr>
              <a:t>kinh</a:t>
            </a:r>
            <a:r>
              <a:rPr lang="en-US" b="1" dirty="0">
                <a:solidFill>
                  <a:schemeClr val="tx1"/>
                </a:solidFill>
                <a:latin typeface="Play" panose="020B0604020202020204" charset="0"/>
              </a:rPr>
              <a:t> </a:t>
            </a:r>
            <a:r>
              <a:rPr lang="en-US" b="1" dirty="0" err="1">
                <a:solidFill>
                  <a:schemeClr val="tx1"/>
                </a:solidFill>
                <a:latin typeface="Play" panose="020B0604020202020204" charset="0"/>
              </a:rPr>
              <a:t>độ</a:t>
            </a:r>
            <a:r>
              <a:rPr lang="en-US" b="1" dirty="0">
                <a:solidFill>
                  <a:schemeClr val="tx1"/>
                </a:solidFill>
                <a:latin typeface="Play" panose="020B0604020202020204" charset="0"/>
              </a:rPr>
              <a:t> </a:t>
            </a:r>
            <a:r>
              <a:rPr lang="en-US" b="1" dirty="0" err="1">
                <a:solidFill>
                  <a:schemeClr val="tx1"/>
                </a:solidFill>
                <a:latin typeface="Play" panose="020B0604020202020204" charset="0"/>
              </a:rPr>
              <a:t>và</a:t>
            </a:r>
            <a:r>
              <a:rPr lang="en-US" b="1" dirty="0">
                <a:solidFill>
                  <a:schemeClr val="tx1"/>
                </a:solidFill>
                <a:latin typeface="Play" panose="020B0604020202020204" charset="0"/>
              </a:rPr>
              <a:t> </a:t>
            </a:r>
            <a:r>
              <a:rPr lang="en-US" b="1" dirty="0" err="1">
                <a:solidFill>
                  <a:schemeClr val="tx1"/>
                </a:solidFill>
                <a:latin typeface="Play" panose="020B0604020202020204" charset="0"/>
              </a:rPr>
              <a:t>vĩ</a:t>
            </a:r>
            <a:r>
              <a:rPr lang="en-US" b="1" dirty="0">
                <a:solidFill>
                  <a:schemeClr val="tx1"/>
                </a:solidFill>
                <a:latin typeface="Play" panose="020B0604020202020204" charset="0"/>
              </a:rPr>
              <a:t> </a:t>
            </a:r>
            <a:r>
              <a:rPr lang="en-US" b="1" dirty="0" err="1">
                <a:solidFill>
                  <a:schemeClr val="tx1"/>
                </a:solidFill>
                <a:latin typeface="Play" panose="020B0604020202020204" charset="0"/>
              </a:rPr>
              <a:t>độ</a:t>
            </a:r>
            <a:r>
              <a:rPr lang="en-US" b="1" dirty="0">
                <a:solidFill>
                  <a:schemeClr val="tx1"/>
                </a:solidFill>
                <a:latin typeface="Play" panose="020B0604020202020204" charset="0"/>
              </a:rPr>
              <a:t>, </a:t>
            </a:r>
            <a:r>
              <a:rPr lang="en-US" b="1" dirty="0" err="1">
                <a:solidFill>
                  <a:schemeClr val="tx1"/>
                </a:solidFill>
                <a:latin typeface="Play" panose="020B0604020202020204" charset="0"/>
              </a:rPr>
              <a:t>sim800l</a:t>
            </a:r>
            <a:r>
              <a:rPr lang="en-US" b="1" dirty="0">
                <a:solidFill>
                  <a:schemeClr val="tx1"/>
                </a:solidFill>
                <a:latin typeface="Play" panose="020B0604020202020204" charset="0"/>
              </a:rPr>
              <a:t> </a:t>
            </a:r>
            <a:r>
              <a:rPr lang="en-US" b="1" dirty="0" err="1">
                <a:solidFill>
                  <a:schemeClr val="tx1"/>
                </a:solidFill>
                <a:latin typeface="Play" panose="020B0604020202020204" charset="0"/>
              </a:rPr>
              <a:t>sẽ</a:t>
            </a:r>
            <a:r>
              <a:rPr lang="en-US" b="1" dirty="0">
                <a:solidFill>
                  <a:schemeClr val="tx1"/>
                </a:solidFill>
                <a:latin typeface="Play" panose="020B0604020202020204" charset="0"/>
              </a:rPr>
              <a:t> </a:t>
            </a:r>
            <a:r>
              <a:rPr lang="en-US" b="1" dirty="0" err="1">
                <a:solidFill>
                  <a:schemeClr val="tx1"/>
                </a:solidFill>
                <a:latin typeface="Play" panose="020B0604020202020204" charset="0"/>
              </a:rPr>
              <a:t>gửi</a:t>
            </a:r>
            <a:r>
              <a:rPr lang="en-US" b="1" dirty="0">
                <a:solidFill>
                  <a:schemeClr val="tx1"/>
                </a:solidFill>
                <a:latin typeface="Play" panose="020B0604020202020204" charset="0"/>
              </a:rPr>
              <a:t> </a:t>
            </a:r>
            <a:r>
              <a:rPr lang="en-US" b="1" dirty="0" err="1">
                <a:solidFill>
                  <a:schemeClr val="tx1"/>
                </a:solidFill>
                <a:latin typeface="Play" panose="020B0604020202020204" charset="0"/>
              </a:rPr>
              <a:t>một</a:t>
            </a:r>
            <a:r>
              <a:rPr lang="en-US" b="1" dirty="0">
                <a:solidFill>
                  <a:schemeClr val="tx1"/>
                </a:solidFill>
                <a:latin typeface="Play" panose="020B0604020202020204" charset="0"/>
              </a:rPr>
              <a:t> </a:t>
            </a:r>
            <a:r>
              <a:rPr lang="en-US" b="1" dirty="0" err="1">
                <a:solidFill>
                  <a:schemeClr val="tx1"/>
                </a:solidFill>
                <a:latin typeface="Play" panose="020B0604020202020204" charset="0"/>
              </a:rPr>
              <a:t>cảnh</a:t>
            </a:r>
            <a:r>
              <a:rPr lang="en-US" b="1" dirty="0">
                <a:solidFill>
                  <a:schemeClr val="tx1"/>
                </a:solidFill>
                <a:latin typeface="Play" panose="020B0604020202020204" charset="0"/>
              </a:rPr>
              <a:t> </a:t>
            </a:r>
            <a:r>
              <a:rPr lang="en-US" b="1" dirty="0" err="1">
                <a:solidFill>
                  <a:schemeClr val="tx1"/>
                </a:solidFill>
                <a:latin typeface="Play" panose="020B0604020202020204" charset="0"/>
              </a:rPr>
              <a:t>báo</a:t>
            </a:r>
            <a:r>
              <a:rPr lang="en-US" b="1" dirty="0">
                <a:solidFill>
                  <a:schemeClr val="tx1"/>
                </a:solidFill>
                <a:latin typeface="Play" panose="020B0604020202020204" charset="0"/>
              </a:rPr>
              <a:t> SMS </a:t>
            </a:r>
            <a:r>
              <a:rPr lang="en-US" b="1" dirty="0" err="1">
                <a:solidFill>
                  <a:schemeClr val="tx1"/>
                </a:solidFill>
                <a:latin typeface="Play" panose="020B0604020202020204" charset="0"/>
              </a:rPr>
              <a:t>khi</a:t>
            </a:r>
            <a:r>
              <a:rPr lang="en-US" b="1" dirty="0">
                <a:solidFill>
                  <a:schemeClr val="tx1"/>
                </a:solidFill>
                <a:latin typeface="Play" panose="020B0604020202020204" charset="0"/>
              </a:rPr>
              <a:t> </a:t>
            </a:r>
            <a:r>
              <a:rPr lang="en-US" b="1" dirty="0" err="1">
                <a:solidFill>
                  <a:schemeClr val="tx1"/>
                </a:solidFill>
                <a:latin typeface="Play" panose="020B0604020202020204" charset="0"/>
              </a:rPr>
              <a:t>người</a:t>
            </a:r>
            <a:r>
              <a:rPr lang="en-US" b="1" dirty="0">
                <a:solidFill>
                  <a:schemeClr val="tx1"/>
                </a:solidFill>
                <a:latin typeface="Play" panose="020B0604020202020204" charset="0"/>
              </a:rPr>
              <a:t> </a:t>
            </a:r>
            <a:r>
              <a:rPr lang="en-US" b="1" dirty="0" err="1">
                <a:solidFill>
                  <a:schemeClr val="tx1"/>
                </a:solidFill>
                <a:latin typeface="Play" panose="020B0604020202020204" charset="0"/>
              </a:rPr>
              <a:t>dùng</a:t>
            </a:r>
            <a:r>
              <a:rPr lang="en-US" b="1" dirty="0">
                <a:solidFill>
                  <a:schemeClr val="tx1"/>
                </a:solidFill>
                <a:latin typeface="Play" panose="020B0604020202020204" charset="0"/>
              </a:rPr>
              <a:t> </a:t>
            </a:r>
            <a:r>
              <a:rPr lang="en-US" b="1" dirty="0" err="1">
                <a:solidFill>
                  <a:schemeClr val="tx1"/>
                </a:solidFill>
                <a:latin typeface="Play" panose="020B0604020202020204" charset="0"/>
              </a:rPr>
              <a:t>vượt</a:t>
            </a:r>
            <a:r>
              <a:rPr lang="en-US" b="1" dirty="0">
                <a:solidFill>
                  <a:schemeClr val="tx1"/>
                </a:solidFill>
                <a:latin typeface="Play" panose="020B0604020202020204" charset="0"/>
              </a:rPr>
              <a:t> </a:t>
            </a:r>
            <a:r>
              <a:rPr lang="en-US" b="1" dirty="0" err="1">
                <a:solidFill>
                  <a:schemeClr val="tx1"/>
                </a:solidFill>
                <a:latin typeface="Play" panose="020B0604020202020204" charset="0"/>
              </a:rPr>
              <a:t>ra</a:t>
            </a:r>
            <a:r>
              <a:rPr lang="en-US" b="1" dirty="0">
                <a:solidFill>
                  <a:schemeClr val="tx1"/>
                </a:solidFill>
                <a:latin typeface="Play" panose="020B0604020202020204" charset="0"/>
              </a:rPr>
              <a:t> </a:t>
            </a:r>
            <a:r>
              <a:rPr lang="en-US" b="1" dirty="0" err="1">
                <a:solidFill>
                  <a:schemeClr val="tx1"/>
                </a:solidFill>
                <a:latin typeface="Play" panose="020B0604020202020204" charset="0"/>
              </a:rPr>
              <a:t>khỏi</a:t>
            </a:r>
            <a:r>
              <a:rPr lang="en-US" b="1" dirty="0">
                <a:solidFill>
                  <a:schemeClr val="tx1"/>
                </a:solidFill>
                <a:latin typeface="Play" panose="020B0604020202020204" charset="0"/>
              </a:rPr>
              <a:t> </a:t>
            </a:r>
            <a:r>
              <a:rPr lang="en-US" b="1" dirty="0" err="1">
                <a:solidFill>
                  <a:schemeClr val="tx1"/>
                </a:solidFill>
                <a:latin typeface="Play" panose="020B0604020202020204" charset="0"/>
              </a:rPr>
              <a:t>hàng</a:t>
            </a:r>
            <a:r>
              <a:rPr lang="en-US" b="1" dirty="0">
                <a:solidFill>
                  <a:schemeClr val="tx1"/>
                </a:solidFill>
                <a:latin typeface="Play" panose="020B0604020202020204" charset="0"/>
              </a:rPr>
              <a:t> </a:t>
            </a:r>
            <a:r>
              <a:rPr lang="en-US" b="1" dirty="0" err="1">
                <a:solidFill>
                  <a:schemeClr val="tx1"/>
                </a:solidFill>
                <a:latin typeface="Play" panose="020B0604020202020204" charset="0"/>
              </a:rPr>
              <a:t>rào</a:t>
            </a:r>
            <a:r>
              <a:rPr lang="en-US" b="1" dirty="0">
                <a:solidFill>
                  <a:schemeClr val="tx1"/>
                </a:solidFill>
                <a:latin typeface="Play" panose="020B0604020202020204" charset="0"/>
              </a:rPr>
              <a:t> </a:t>
            </a:r>
            <a:r>
              <a:rPr lang="en-US" b="1" dirty="0" err="1">
                <a:solidFill>
                  <a:schemeClr val="tx1"/>
                </a:solidFill>
                <a:latin typeface="Play" panose="020B0604020202020204" charset="0"/>
              </a:rPr>
              <a:t>hình</a:t>
            </a:r>
            <a:r>
              <a:rPr lang="en-US" b="1" dirty="0">
                <a:solidFill>
                  <a:schemeClr val="tx1"/>
                </a:solidFill>
                <a:latin typeface="Play" panose="020B0604020202020204" charset="0"/>
              </a:rPr>
              <a:t> </a:t>
            </a:r>
            <a:r>
              <a:rPr lang="en-US" b="1" dirty="0" err="1">
                <a:solidFill>
                  <a:schemeClr val="tx1"/>
                </a:solidFill>
                <a:latin typeface="Play" panose="020B0604020202020204" charset="0"/>
              </a:rPr>
              <a:t>thù</a:t>
            </a:r>
            <a:r>
              <a:rPr lang="en-US" b="1" dirty="0">
                <a:solidFill>
                  <a:schemeClr val="tx1"/>
                </a:solidFill>
                <a:latin typeface="Play" panose="020B0604020202020204" charset="0"/>
              </a:rPr>
              <a:t> </a:t>
            </a:r>
            <a:r>
              <a:rPr lang="en-US" b="1" dirty="0" err="1">
                <a:solidFill>
                  <a:schemeClr val="tx1"/>
                </a:solidFill>
                <a:latin typeface="Play" panose="020B0604020202020204" charset="0"/>
              </a:rPr>
              <a:t>bất</a:t>
            </a:r>
            <a:r>
              <a:rPr lang="en-US" b="1" dirty="0">
                <a:solidFill>
                  <a:schemeClr val="tx1"/>
                </a:solidFill>
                <a:latin typeface="Play" panose="020B0604020202020204" charset="0"/>
              </a:rPr>
              <a:t> </a:t>
            </a:r>
            <a:r>
              <a:rPr lang="en-US" b="1" dirty="0" err="1">
                <a:solidFill>
                  <a:schemeClr val="tx1"/>
                </a:solidFill>
                <a:latin typeface="Play" panose="020B0604020202020204" charset="0"/>
              </a:rPr>
              <a:t>kì</a:t>
            </a:r>
            <a:r>
              <a:rPr lang="en-US" b="1" dirty="0">
                <a:solidFill>
                  <a:schemeClr val="tx1"/>
                </a:solidFill>
                <a:latin typeface="Play" panose="020B0604020202020204" charset="0"/>
              </a:rPr>
              <a:t>.</a:t>
            </a:r>
            <a:endParaRPr lang="vi-VN" b="1" dirty="0">
              <a:solidFill>
                <a:schemeClr val="tx1"/>
              </a:solidFill>
              <a:latin typeface="Play" panose="020B0604020202020204" charset="0"/>
            </a:endParaRPr>
          </a:p>
        </p:txBody>
      </p:sp>
      <p:pic>
        <p:nvPicPr>
          <p:cNvPr id="12" name="Picture 11">
            <a:extLst>
              <a:ext uri="{FF2B5EF4-FFF2-40B4-BE49-F238E27FC236}">
                <a16:creationId xmlns:a16="http://schemas.microsoft.com/office/drawing/2014/main" id="{FDA3B697-06BB-2920-0914-3E084734728C}"/>
              </a:ext>
            </a:extLst>
          </p:cNvPr>
          <p:cNvPicPr>
            <a:picLocks noChangeAspect="1"/>
          </p:cNvPicPr>
          <p:nvPr/>
        </p:nvPicPr>
        <p:blipFill>
          <a:blip r:embed="rId3"/>
          <a:stretch>
            <a:fillRect/>
          </a:stretch>
        </p:blipFill>
        <p:spPr>
          <a:xfrm>
            <a:off x="904596" y="-18160"/>
            <a:ext cx="1066892" cy="1066892"/>
          </a:xfrm>
          <a:prstGeom prst="rect">
            <a:avLst/>
          </a:prstGeom>
        </p:spPr>
      </p:pic>
      <p:sp>
        <p:nvSpPr>
          <p:cNvPr id="13" name="Google Shape;2684;p43">
            <a:extLst>
              <a:ext uri="{FF2B5EF4-FFF2-40B4-BE49-F238E27FC236}">
                <a16:creationId xmlns:a16="http://schemas.microsoft.com/office/drawing/2014/main" id="{C56655E3-2DB4-B0B5-D1BC-CCA7781A407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4" name="TextBox 13">
            <a:extLst>
              <a:ext uri="{FF2B5EF4-FFF2-40B4-BE49-F238E27FC236}">
                <a16:creationId xmlns:a16="http://schemas.microsoft.com/office/drawing/2014/main" id="{64C0C0D1-578E-DAD5-C8B8-CCC14989D7DB}"/>
              </a:ext>
            </a:extLst>
          </p:cNvPr>
          <p:cNvSpPr txBox="1"/>
          <p:nvPr/>
        </p:nvSpPr>
        <p:spPr>
          <a:xfrm>
            <a:off x="1868352" y="171767"/>
            <a:ext cx="5598047"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4" name="Rectangle: Rounded Corners 3">
            <a:extLst>
              <a:ext uri="{FF2B5EF4-FFF2-40B4-BE49-F238E27FC236}">
                <a16:creationId xmlns:a16="http://schemas.microsoft.com/office/drawing/2014/main" id="{55AA6D36-B8D1-E02F-379F-83859183297D}"/>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26</a:t>
            </a:r>
          </a:p>
        </p:txBody>
      </p:sp>
      <p:pic>
        <p:nvPicPr>
          <p:cNvPr id="2" name="Picture 1">
            <a:extLst>
              <a:ext uri="{FF2B5EF4-FFF2-40B4-BE49-F238E27FC236}">
                <a16:creationId xmlns:a16="http://schemas.microsoft.com/office/drawing/2014/main" id="{3A4382D7-3A69-78D1-4552-E61AE55AC1A6}"/>
              </a:ext>
            </a:extLst>
          </p:cNvPr>
          <p:cNvPicPr>
            <a:picLocks noChangeAspect="1"/>
          </p:cNvPicPr>
          <p:nvPr/>
        </p:nvPicPr>
        <p:blipFill rotWithShape="1">
          <a:blip r:embed="rId4"/>
          <a:srcRect l="23217" t="10596" r="25066" b="1611"/>
          <a:stretch/>
        </p:blipFill>
        <p:spPr>
          <a:xfrm>
            <a:off x="5328399" y="1466428"/>
            <a:ext cx="3815601" cy="3643401"/>
          </a:xfrm>
          <a:prstGeom prst="roundRect">
            <a:avLst/>
          </a:prstGeom>
        </p:spPr>
      </p:pic>
      <p:sp>
        <p:nvSpPr>
          <p:cNvPr id="8" name="Arrow: Right 7">
            <a:extLst>
              <a:ext uri="{FF2B5EF4-FFF2-40B4-BE49-F238E27FC236}">
                <a16:creationId xmlns:a16="http://schemas.microsoft.com/office/drawing/2014/main" id="{556A19CB-4643-0983-25A9-0643905CCB15}"/>
              </a:ext>
            </a:extLst>
          </p:cNvPr>
          <p:cNvSpPr/>
          <p:nvPr/>
        </p:nvSpPr>
        <p:spPr>
          <a:xfrm>
            <a:off x="2492288" y="2765417"/>
            <a:ext cx="244800" cy="295200"/>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2BC7ACA-1B15-36C9-7C09-04CE78A041B1}"/>
              </a:ext>
            </a:extLst>
          </p:cNvPr>
          <p:cNvPicPr>
            <a:picLocks noChangeAspect="1"/>
          </p:cNvPicPr>
          <p:nvPr/>
        </p:nvPicPr>
        <p:blipFill>
          <a:blip r:embed="rId5"/>
          <a:stretch>
            <a:fillRect/>
          </a:stretch>
        </p:blipFill>
        <p:spPr>
          <a:xfrm>
            <a:off x="5054055" y="2709712"/>
            <a:ext cx="274344" cy="371888"/>
          </a:xfrm>
          <a:prstGeom prst="rect">
            <a:avLst/>
          </a:prstGeom>
        </p:spPr>
      </p:pic>
      <p:pic>
        <p:nvPicPr>
          <p:cNvPr id="7" name="Picture 6">
            <a:extLst>
              <a:ext uri="{FF2B5EF4-FFF2-40B4-BE49-F238E27FC236}">
                <a16:creationId xmlns:a16="http://schemas.microsoft.com/office/drawing/2014/main" id="{A26795C8-BC59-EE1A-97B7-14F040ED1D35}"/>
              </a:ext>
            </a:extLst>
          </p:cNvPr>
          <p:cNvPicPr>
            <a:picLocks noChangeAspect="1"/>
          </p:cNvPicPr>
          <p:nvPr/>
        </p:nvPicPr>
        <p:blipFill rotWithShape="1">
          <a:blip r:embed="rId6"/>
          <a:srcRect t="7469" r="2059" b="38902"/>
          <a:stretch/>
        </p:blipFill>
        <p:spPr>
          <a:xfrm>
            <a:off x="81119" y="1474417"/>
            <a:ext cx="2397192" cy="2842478"/>
          </a:xfrm>
          <a:prstGeom prst="roundRect">
            <a:avLst/>
          </a:prstGeom>
        </p:spPr>
      </p:pic>
    </p:spTree>
    <p:extLst>
      <p:ext uri="{BB962C8B-B14F-4D97-AF65-F5344CB8AC3E}">
        <p14:creationId xmlns:p14="http://schemas.microsoft.com/office/powerpoint/2010/main" val="18890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562064" y="1020441"/>
            <a:ext cx="4981936"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2.9. </a:t>
            </a:r>
            <a:r>
              <a:rPr lang="en-US" sz="1800" dirty="0" err="1">
                <a:solidFill>
                  <a:schemeClr val="tx1"/>
                </a:solidFill>
              </a:rPr>
              <a:t>Hoàn</a:t>
            </a:r>
            <a:r>
              <a:rPr lang="en-US" sz="1800" dirty="0">
                <a:solidFill>
                  <a:schemeClr val="tx1"/>
                </a:solidFill>
              </a:rPr>
              <a:t> </a:t>
            </a:r>
            <a:r>
              <a:rPr lang="en-US" sz="1800" dirty="0" err="1">
                <a:solidFill>
                  <a:schemeClr val="tx1"/>
                </a:solidFill>
              </a:rPr>
              <a:t>thiện</a:t>
            </a:r>
            <a:r>
              <a:rPr lang="en-US" sz="1800" dirty="0">
                <a:solidFill>
                  <a:schemeClr val="tx1"/>
                </a:solidFill>
              </a:rPr>
              <a:t> </a:t>
            </a:r>
            <a:r>
              <a:rPr lang="en-US" sz="1800" dirty="0" err="1">
                <a:solidFill>
                  <a:schemeClr val="tx1"/>
                </a:solidFill>
              </a:rPr>
              <a:t>phần</a:t>
            </a:r>
            <a:r>
              <a:rPr lang="en-US" sz="1800" dirty="0">
                <a:solidFill>
                  <a:schemeClr val="tx1"/>
                </a:solidFill>
              </a:rPr>
              <a:t> </a:t>
            </a:r>
            <a:r>
              <a:rPr lang="en-US" sz="1800" dirty="0" err="1">
                <a:solidFill>
                  <a:schemeClr val="tx1"/>
                </a:solidFill>
              </a:rPr>
              <a:t>cứng</a:t>
            </a:r>
            <a:r>
              <a:rPr lang="en-US" sz="1800" dirty="0">
                <a:solidFill>
                  <a:schemeClr val="tx1"/>
                </a:solidFill>
              </a:rPr>
              <a:t> – </a:t>
            </a:r>
            <a:r>
              <a:rPr lang="en-US" sz="1800" dirty="0" err="1">
                <a:solidFill>
                  <a:schemeClr val="tx1"/>
                </a:solidFill>
              </a:rPr>
              <a:t>nhu</a:t>
            </a:r>
            <a:r>
              <a:rPr lang="en-US" sz="1800" dirty="0">
                <a:solidFill>
                  <a:schemeClr val="tx1"/>
                </a:solidFill>
              </a:rPr>
              <a:t> </a:t>
            </a:r>
            <a:r>
              <a:rPr lang="en-US" sz="1800" dirty="0" err="1">
                <a:solidFill>
                  <a:schemeClr val="tx1"/>
                </a:solidFill>
              </a:rPr>
              <a:t>cầu</a:t>
            </a:r>
            <a:r>
              <a:rPr lang="en-US" sz="1800" dirty="0">
                <a:solidFill>
                  <a:schemeClr val="tx1"/>
                </a:solidFill>
              </a:rPr>
              <a:t> </a:t>
            </a:r>
            <a:r>
              <a:rPr lang="en-US" sz="1800" dirty="0" err="1">
                <a:solidFill>
                  <a:schemeClr val="tx1"/>
                </a:solidFill>
              </a:rPr>
              <a:t>thực</a:t>
            </a:r>
            <a:r>
              <a:rPr lang="en-US" sz="1800" dirty="0">
                <a:solidFill>
                  <a:schemeClr val="tx1"/>
                </a:solidFill>
              </a:rPr>
              <a:t> </a:t>
            </a:r>
            <a:r>
              <a:rPr lang="en-US" sz="1800" dirty="0" err="1">
                <a:solidFill>
                  <a:schemeClr val="tx1"/>
                </a:solidFill>
              </a:rPr>
              <a:t>tế</a:t>
            </a:r>
            <a:r>
              <a:rPr lang="en-US" sz="1800" dirty="0">
                <a:solidFill>
                  <a:schemeClr val="tx1"/>
                </a:solidFill>
              </a:rPr>
              <a:t> </a:t>
            </a:r>
            <a:endParaRPr sz="1800" dirty="0">
              <a:solidFill>
                <a:schemeClr val="tx1"/>
              </a:solidFill>
            </a:endParaRPr>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12" name="Picture 11">
            <a:extLst>
              <a:ext uri="{FF2B5EF4-FFF2-40B4-BE49-F238E27FC236}">
                <a16:creationId xmlns:a16="http://schemas.microsoft.com/office/drawing/2014/main" id="{80A7F5FD-C34F-CDD2-114F-79908D49B212}"/>
              </a:ext>
            </a:extLst>
          </p:cNvPr>
          <p:cNvPicPr>
            <a:picLocks noChangeAspect="1"/>
          </p:cNvPicPr>
          <p:nvPr/>
        </p:nvPicPr>
        <p:blipFill>
          <a:blip r:embed="rId5"/>
          <a:stretch>
            <a:fillRect/>
          </a:stretch>
        </p:blipFill>
        <p:spPr>
          <a:xfrm>
            <a:off x="904596" y="-18160"/>
            <a:ext cx="1066892" cy="1066892"/>
          </a:xfrm>
          <a:prstGeom prst="rect">
            <a:avLst/>
          </a:prstGeom>
        </p:spPr>
      </p:pic>
      <p:sp>
        <p:nvSpPr>
          <p:cNvPr id="13" name="Google Shape;2684;p43">
            <a:extLst>
              <a:ext uri="{FF2B5EF4-FFF2-40B4-BE49-F238E27FC236}">
                <a16:creationId xmlns:a16="http://schemas.microsoft.com/office/drawing/2014/main" id="{4747E918-9224-726A-2336-DBF4075C50EF}"/>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4" name="TextBox 13">
            <a:extLst>
              <a:ext uri="{FF2B5EF4-FFF2-40B4-BE49-F238E27FC236}">
                <a16:creationId xmlns:a16="http://schemas.microsoft.com/office/drawing/2014/main" id="{D5186D70-254C-9DF3-8A63-084678F7116C}"/>
              </a:ext>
            </a:extLst>
          </p:cNvPr>
          <p:cNvSpPr txBox="1"/>
          <p:nvPr/>
        </p:nvSpPr>
        <p:spPr>
          <a:xfrm>
            <a:off x="1868352" y="171767"/>
            <a:ext cx="5749247"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2" name="Rectangle: Rounded Corners 1">
            <a:extLst>
              <a:ext uri="{FF2B5EF4-FFF2-40B4-BE49-F238E27FC236}">
                <a16:creationId xmlns:a16="http://schemas.microsoft.com/office/drawing/2014/main" id="{CFC25D83-6F8C-872F-BCF9-3D952F83E61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27</a:t>
            </a:r>
          </a:p>
        </p:txBody>
      </p:sp>
      <p:pic>
        <p:nvPicPr>
          <p:cNvPr id="3" name="Picture 2">
            <a:extLst>
              <a:ext uri="{FF2B5EF4-FFF2-40B4-BE49-F238E27FC236}">
                <a16:creationId xmlns:a16="http://schemas.microsoft.com/office/drawing/2014/main" id="{971E828D-DA8A-4ACE-5B86-2C848CA9C8F4}"/>
              </a:ext>
            </a:extLst>
          </p:cNvPr>
          <p:cNvPicPr>
            <a:picLocks noChangeAspect="1"/>
          </p:cNvPicPr>
          <p:nvPr/>
        </p:nvPicPr>
        <p:blipFill>
          <a:blip r:embed="rId6"/>
          <a:stretch>
            <a:fillRect/>
          </a:stretch>
        </p:blipFill>
        <p:spPr>
          <a:xfrm>
            <a:off x="-19713" y="1368129"/>
            <a:ext cx="5162409" cy="3825943"/>
          </a:xfrm>
          <a:prstGeom prst="roundRect">
            <a:avLst/>
          </a:prstGeom>
        </p:spPr>
      </p:pic>
      <p:pic>
        <p:nvPicPr>
          <p:cNvPr id="4" name="5922860745005008491">
            <a:hlinkClick r:id="" action="ppaction://media"/>
            <a:extLst>
              <a:ext uri="{FF2B5EF4-FFF2-40B4-BE49-F238E27FC236}">
                <a16:creationId xmlns:a16="http://schemas.microsoft.com/office/drawing/2014/main" id="{C2EB93DF-DE14-3F1E-7EC0-61C3C8AB8F5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173308" y="500483"/>
            <a:ext cx="2615279" cy="4643017"/>
          </a:xfrm>
          <a:prstGeom prst="rect">
            <a:avLst/>
          </a:prstGeom>
        </p:spPr>
      </p:pic>
      <p:sp>
        <p:nvSpPr>
          <p:cNvPr id="6" name="Arrow: Right 5">
            <a:extLst>
              <a:ext uri="{FF2B5EF4-FFF2-40B4-BE49-F238E27FC236}">
                <a16:creationId xmlns:a16="http://schemas.microsoft.com/office/drawing/2014/main" id="{4189607E-84E0-6ABB-D5A2-C3ABDAAD47CC}"/>
              </a:ext>
            </a:extLst>
          </p:cNvPr>
          <p:cNvSpPr/>
          <p:nvPr/>
        </p:nvSpPr>
        <p:spPr>
          <a:xfrm>
            <a:off x="5311704" y="2924898"/>
            <a:ext cx="705600" cy="388800"/>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63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626400" y="1116382"/>
            <a:ext cx="4240800"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2.10. </a:t>
            </a:r>
            <a:r>
              <a:rPr lang="en-US" sz="1800" dirty="0" err="1">
                <a:solidFill>
                  <a:schemeClr val="tx1"/>
                </a:solidFill>
              </a:rPr>
              <a:t>Đánh</a:t>
            </a:r>
            <a:r>
              <a:rPr lang="en-US" sz="1800" dirty="0">
                <a:solidFill>
                  <a:schemeClr val="tx1"/>
                </a:solidFill>
              </a:rPr>
              <a:t> </a:t>
            </a:r>
            <a:r>
              <a:rPr lang="en-US" sz="1800" dirty="0" err="1">
                <a:solidFill>
                  <a:schemeClr val="tx1"/>
                </a:solidFill>
              </a:rPr>
              <a:t>giá</a:t>
            </a:r>
            <a:r>
              <a:rPr lang="en-US" sz="1800" dirty="0">
                <a:solidFill>
                  <a:schemeClr val="tx1"/>
                </a:solidFill>
              </a:rPr>
              <a:t> </a:t>
            </a:r>
            <a:r>
              <a:rPr lang="en-US" sz="1800" dirty="0" err="1">
                <a:solidFill>
                  <a:schemeClr val="tx1"/>
                </a:solidFill>
              </a:rPr>
              <a:t>hệ</a:t>
            </a:r>
            <a:r>
              <a:rPr lang="en-US" sz="1800" dirty="0">
                <a:solidFill>
                  <a:schemeClr val="tx1"/>
                </a:solidFill>
              </a:rPr>
              <a:t> </a:t>
            </a:r>
            <a:r>
              <a:rPr lang="en-US" sz="1800" dirty="0" err="1">
                <a:solidFill>
                  <a:schemeClr val="tx1"/>
                </a:solidFill>
              </a:rPr>
              <a:t>thống</a:t>
            </a:r>
            <a:r>
              <a:rPr lang="en-US" sz="1800" dirty="0">
                <a:solidFill>
                  <a:schemeClr val="tx1"/>
                </a:solidFill>
              </a:rPr>
              <a:t> </a:t>
            </a:r>
            <a:r>
              <a:rPr lang="en-US" sz="1800" dirty="0" err="1">
                <a:solidFill>
                  <a:schemeClr val="tx1"/>
                </a:solidFill>
              </a:rPr>
              <a:t>định</a:t>
            </a:r>
            <a:r>
              <a:rPr lang="en-US" sz="1800" dirty="0">
                <a:solidFill>
                  <a:schemeClr val="tx1"/>
                </a:solidFill>
              </a:rPr>
              <a:t> </a:t>
            </a:r>
            <a:r>
              <a:rPr lang="en-US" sz="1800" dirty="0" err="1">
                <a:solidFill>
                  <a:schemeClr val="tx1"/>
                </a:solidFill>
              </a:rPr>
              <a:t>vị</a:t>
            </a:r>
            <a:r>
              <a:rPr lang="en-US" sz="1800" dirty="0">
                <a:solidFill>
                  <a:schemeClr val="tx1"/>
                </a:solidFill>
              </a:rPr>
              <a:t> IoT</a:t>
            </a:r>
            <a:endParaRPr sz="1800" dirty="0">
              <a:solidFill>
                <a:schemeClr val="tx1"/>
              </a:solidFill>
            </a:endParaRPr>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6" name="Tiêu đề phụ 5">
            <a:extLst>
              <a:ext uri="{FF2B5EF4-FFF2-40B4-BE49-F238E27FC236}">
                <a16:creationId xmlns:a16="http://schemas.microsoft.com/office/drawing/2014/main" id="{99BCDDF2-CDC8-459C-8B42-0BB089EA2680}"/>
              </a:ext>
            </a:extLst>
          </p:cNvPr>
          <p:cNvSpPr>
            <a:spLocks noGrp="1"/>
          </p:cNvSpPr>
          <p:nvPr>
            <p:ph type="subTitle" idx="1"/>
          </p:nvPr>
        </p:nvSpPr>
        <p:spPr>
          <a:xfrm>
            <a:off x="496800" y="1417012"/>
            <a:ext cx="7639200" cy="1053518"/>
          </a:xfrm>
        </p:spPr>
        <p:txBody>
          <a:bodyPr/>
          <a:lstStyle/>
          <a:p>
            <a:pPr algn="l">
              <a:buClr>
                <a:srgbClr val="0070C0"/>
              </a:buClr>
              <a:buFont typeface="Wingdings" panose="05000000000000000000" pitchFamily="2" charset="2"/>
              <a:buChar char="v"/>
            </a:pPr>
            <a:r>
              <a:rPr lang="en-US" b="1" dirty="0" err="1">
                <a:solidFill>
                  <a:srgbClr val="0070C0"/>
                </a:solidFill>
                <a:latin typeface="Play" panose="020B0604020202020204" charset="0"/>
              </a:rPr>
              <a:t>Tính</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sáng</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tạo</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khác</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biệt</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và</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ưu</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điểm</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của</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mạch</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định</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vị</a:t>
            </a:r>
            <a:r>
              <a:rPr lang="en-US" b="1" dirty="0">
                <a:solidFill>
                  <a:srgbClr val="0070C0"/>
                </a:solidFill>
                <a:latin typeface="Play" panose="020B0604020202020204" charset="0"/>
              </a:rPr>
              <a:t> IoT:</a:t>
            </a:r>
          </a:p>
          <a:p>
            <a:pPr lvl="1" algn="l">
              <a:buClr>
                <a:schemeClr val="tx1">
                  <a:lumMod val="90000"/>
                  <a:lumOff val="10000"/>
                </a:schemeClr>
              </a:buClr>
              <a:buFont typeface="Wingdings" panose="05000000000000000000" pitchFamily="2" charset="2"/>
              <a:buChar char="ü"/>
            </a:pPr>
            <a:r>
              <a:rPr lang="en-US" dirty="0" err="1">
                <a:solidFill>
                  <a:schemeClr val="tx1"/>
                </a:solidFill>
                <a:latin typeface="Play" panose="020B0604020202020204" charset="0"/>
              </a:rPr>
              <a:t>Ứng</a:t>
            </a:r>
            <a:r>
              <a:rPr lang="en-US" dirty="0">
                <a:solidFill>
                  <a:schemeClr val="tx1"/>
                </a:solidFill>
                <a:latin typeface="Play" panose="020B0604020202020204" charset="0"/>
              </a:rPr>
              <a:t> </a:t>
            </a:r>
            <a:r>
              <a:rPr lang="en-US" dirty="0" err="1">
                <a:solidFill>
                  <a:schemeClr val="tx1"/>
                </a:solidFill>
                <a:latin typeface="Play" panose="020B0604020202020204" charset="0"/>
              </a:rPr>
              <a:t>dụng</a:t>
            </a:r>
            <a:r>
              <a:rPr lang="en-US" dirty="0">
                <a:solidFill>
                  <a:schemeClr val="tx1"/>
                </a:solidFill>
                <a:latin typeface="Play" panose="020B0604020202020204" charset="0"/>
              </a:rPr>
              <a:t> </a:t>
            </a:r>
            <a:r>
              <a:rPr lang="en-US" dirty="0" err="1">
                <a:solidFill>
                  <a:schemeClr val="tx1"/>
                </a:solidFill>
                <a:latin typeface="Play" panose="020B0604020202020204" charset="0"/>
              </a:rPr>
              <a:t>công</a:t>
            </a:r>
            <a:r>
              <a:rPr lang="en-US" dirty="0">
                <a:solidFill>
                  <a:schemeClr val="tx1"/>
                </a:solidFill>
                <a:latin typeface="Play" panose="020B0604020202020204" charset="0"/>
              </a:rPr>
              <a:t> </a:t>
            </a:r>
            <a:r>
              <a:rPr lang="en-US" dirty="0" err="1">
                <a:solidFill>
                  <a:schemeClr val="tx1"/>
                </a:solidFill>
                <a:latin typeface="Play" panose="020B0604020202020204" charset="0"/>
              </a:rPr>
              <a:t>thức</a:t>
            </a:r>
            <a:r>
              <a:rPr lang="en-US" dirty="0">
                <a:solidFill>
                  <a:schemeClr val="tx1"/>
                </a:solidFill>
                <a:latin typeface="Play" panose="020B0604020202020204" charset="0"/>
              </a:rPr>
              <a:t> </a:t>
            </a:r>
            <a:r>
              <a:rPr lang="en-US" dirty="0" err="1">
                <a:solidFill>
                  <a:schemeClr val="tx1"/>
                </a:solidFill>
                <a:latin typeface="Play" panose="020B0604020202020204" charset="0"/>
              </a:rPr>
              <a:t>toán</a:t>
            </a:r>
            <a:r>
              <a:rPr lang="en-US" dirty="0">
                <a:solidFill>
                  <a:schemeClr val="tx1"/>
                </a:solidFill>
                <a:latin typeface="Play" panose="020B0604020202020204" charset="0"/>
              </a:rPr>
              <a:t> </a:t>
            </a:r>
            <a:r>
              <a:rPr lang="en-US" dirty="0" err="1">
                <a:solidFill>
                  <a:schemeClr val="tx1"/>
                </a:solidFill>
                <a:latin typeface="Play" panose="020B0604020202020204" charset="0"/>
              </a:rPr>
              <a:t>học</a:t>
            </a:r>
            <a:r>
              <a:rPr lang="en-US" dirty="0">
                <a:solidFill>
                  <a:schemeClr val="tx1"/>
                </a:solidFill>
                <a:latin typeface="Play" panose="020B0604020202020204" charset="0"/>
              </a:rPr>
              <a:t> </a:t>
            </a:r>
            <a:r>
              <a:rPr lang="en-US" dirty="0" err="1">
                <a:solidFill>
                  <a:schemeClr val="tx1"/>
                </a:solidFill>
                <a:latin typeface="Play" panose="020B0604020202020204" charset="0"/>
              </a:rPr>
              <a:t>vào</a:t>
            </a:r>
            <a:r>
              <a:rPr lang="en-US" dirty="0">
                <a:solidFill>
                  <a:schemeClr val="tx1"/>
                </a:solidFill>
                <a:latin typeface="Play" panose="020B0604020202020204" charset="0"/>
              </a:rPr>
              <a:t> </a:t>
            </a:r>
            <a:r>
              <a:rPr lang="en-US" dirty="0" err="1">
                <a:solidFill>
                  <a:schemeClr val="tx1"/>
                </a:solidFill>
                <a:latin typeface="Play" panose="020B0604020202020204" charset="0"/>
              </a:rPr>
              <a:t>việc</a:t>
            </a:r>
            <a:r>
              <a:rPr lang="en-US" dirty="0">
                <a:solidFill>
                  <a:schemeClr val="tx1"/>
                </a:solidFill>
                <a:latin typeface="Play" panose="020B0604020202020204" charset="0"/>
              </a:rPr>
              <a:t> </a:t>
            </a:r>
            <a:r>
              <a:rPr lang="en-US" dirty="0" err="1">
                <a:solidFill>
                  <a:schemeClr val="tx1"/>
                </a:solidFill>
                <a:latin typeface="Play" panose="020B0604020202020204" charset="0"/>
              </a:rPr>
              <a:t>xây</a:t>
            </a:r>
            <a:r>
              <a:rPr lang="en-US" dirty="0">
                <a:solidFill>
                  <a:schemeClr val="tx1"/>
                </a:solidFill>
                <a:latin typeface="Play" panose="020B0604020202020204" charset="0"/>
              </a:rPr>
              <a:t> </a:t>
            </a:r>
            <a:r>
              <a:rPr lang="en-US" dirty="0" err="1">
                <a:solidFill>
                  <a:schemeClr val="tx1"/>
                </a:solidFill>
                <a:latin typeface="Play" panose="020B0604020202020204" charset="0"/>
              </a:rPr>
              <a:t>dựng</a:t>
            </a:r>
            <a:r>
              <a:rPr lang="en-US" dirty="0">
                <a:solidFill>
                  <a:schemeClr val="tx1"/>
                </a:solidFill>
                <a:latin typeface="Play" panose="020B0604020202020204" charset="0"/>
              </a:rPr>
              <a:t> </a:t>
            </a:r>
            <a:r>
              <a:rPr lang="en-US" b="1" dirty="0" err="1">
                <a:solidFill>
                  <a:schemeClr val="tx1"/>
                </a:solidFill>
                <a:latin typeface="Play" panose="020B0604020202020204" charset="0"/>
              </a:rPr>
              <a:t>hàng</a:t>
            </a:r>
            <a:r>
              <a:rPr lang="en-US" b="1" dirty="0">
                <a:solidFill>
                  <a:schemeClr val="tx1"/>
                </a:solidFill>
                <a:latin typeface="Play" panose="020B0604020202020204" charset="0"/>
              </a:rPr>
              <a:t> </a:t>
            </a:r>
            <a:r>
              <a:rPr lang="en-US" b="1" dirty="0" err="1">
                <a:solidFill>
                  <a:schemeClr val="tx1"/>
                </a:solidFill>
                <a:latin typeface="Play" panose="020B0604020202020204" charset="0"/>
              </a:rPr>
              <a:t>rào</a:t>
            </a:r>
            <a:r>
              <a:rPr lang="en-US" b="1" dirty="0">
                <a:solidFill>
                  <a:schemeClr val="tx1"/>
                </a:solidFill>
                <a:latin typeface="Play" panose="020B0604020202020204" charset="0"/>
              </a:rPr>
              <a:t> </a:t>
            </a:r>
            <a:r>
              <a:rPr lang="en-US" b="1" dirty="0" err="1">
                <a:solidFill>
                  <a:schemeClr val="tx1"/>
                </a:solidFill>
                <a:latin typeface="Play" panose="020B0604020202020204" charset="0"/>
              </a:rPr>
              <a:t>cảnh</a:t>
            </a:r>
            <a:r>
              <a:rPr lang="en-US" b="1" dirty="0">
                <a:solidFill>
                  <a:schemeClr val="tx1"/>
                </a:solidFill>
                <a:latin typeface="Play" panose="020B0604020202020204" charset="0"/>
              </a:rPr>
              <a:t> </a:t>
            </a:r>
            <a:r>
              <a:rPr lang="en-US" b="1" dirty="0" err="1">
                <a:solidFill>
                  <a:schemeClr val="tx1"/>
                </a:solidFill>
                <a:latin typeface="Play" panose="020B0604020202020204" charset="0"/>
              </a:rPr>
              <a:t>báo</a:t>
            </a:r>
            <a:r>
              <a:rPr lang="en-US" dirty="0">
                <a:solidFill>
                  <a:schemeClr val="tx1"/>
                </a:solidFill>
                <a:latin typeface="Play" panose="020B0604020202020204" charset="0"/>
              </a:rPr>
              <a:t>.</a:t>
            </a:r>
          </a:p>
          <a:p>
            <a:pPr lvl="2" algn="l">
              <a:buClr>
                <a:schemeClr val="tx1"/>
              </a:buClr>
              <a:buFont typeface="Courier New" panose="02070309020205020404" pitchFamily="49" charset="0"/>
              <a:buChar char="o"/>
            </a:pPr>
            <a:r>
              <a:rPr lang="en-US" dirty="0" err="1">
                <a:solidFill>
                  <a:schemeClr val="tx1"/>
                </a:solidFill>
                <a:latin typeface="Play" panose="020B0604020202020204" charset="0"/>
              </a:rPr>
              <a:t>Công</a:t>
            </a:r>
            <a:r>
              <a:rPr lang="en-US" dirty="0">
                <a:solidFill>
                  <a:schemeClr val="tx1"/>
                </a:solidFill>
                <a:latin typeface="Play" panose="020B0604020202020204" charset="0"/>
              </a:rPr>
              <a:t> </a:t>
            </a:r>
            <a:r>
              <a:rPr lang="en-US" dirty="0" err="1">
                <a:solidFill>
                  <a:schemeClr val="tx1"/>
                </a:solidFill>
                <a:latin typeface="Play" panose="020B0604020202020204" charset="0"/>
              </a:rPr>
              <a:t>thức</a:t>
            </a:r>
            <a:r>
              <a:rPr lang="en-US" dirty="0">
                <a:solidFill>
                  <a:schemeClr val="tx1"/>
                </a:solidFill>
                <a:latin typeface="Play" panose="020B0604020202020204" charset="0"/>
              </a:rPr>
              <a:t> Haversine </a:t>
            </a:r>
            <a:r>
              <a:rPr lang="en-US" dirty="0" err="1">
                <a:solidFill>
                  <a:schemeClr val="tx1"/>
                </a:solidFill>
                <a:latin typeface="Play" panose="020B0604020202020204" charset="0"/>
              </a:rPr>
              <a:t>cho</a:t>
            </a:r>
            <a:r>
              <a:rPr lang="en-US" dirty="0">
                <a:solidFill>
                  <a:schemeClr val="tx1"/>
                </a:solidFill>
                <a:latin typeface="Play" panose="020B0604020202020204" charset="0"/>
              </a:rPr>
              <a:t> </a:t>
            </a:r>
            <a:r>
              <a:rPr lang="en-US" dirty="0" err="1">
                <a:solidFill>
                  <a:schemeClr val="tx1"/>
                </a:solidFill>
                <a:latin typeface="Play" panose="020B0604020202020204" charset="0"/>
              </a:rPr>
              <a:t>hình</a:t>
            </a:r>
            <a:r>
              <a:rPr lang="en-US" dirty="0">
                <a:solidFill>
                  <a:schemeClr val="tx1"/>
                </a:solidFill>
                <a:latin typeface="Play" panose="020B0604020202020204" charset="0"/>
              </a:rPr>
              <a:t> </a:t>
            </a:r>
            <a:r>
              <a:rPr lang="en-US" dirty="0" err="1">
                <a:solidFill>
                  <a:schemeClr val="tx1"/>
                </a:solidFill>
                <a:latin typeface="Play" panose="020B0604020202020204" charset="0"/>
              </a:rPr>
              <a:t>tròn</a:t>
            </a:r>
            <a:r>
              <a:rPr lang="en-US" dirty="0">
                <a:solidFill>
                  <a:schemeClr val="tx1"/>
                </a:solidFill>
                <a:latin typeface="Play" panose="020B0604020202020204" charset="0"/>
              </a:rPr>
              <a:t>.</a:t>
            </a:r>
          </a:p>
          <a:p>
            <a:pPr lvl="2" algn="l">
              <a:buClr>
                <a:schemeClr val="tx1"/>
              </a:buClr>
              <a:buFont typeface="Courier New" panose="02070309020205020404" pitchFamily="49" charset="0"/>
              <a:buChar char="o"/>
            </a:pPr>
            <a:r>
              <a:rPr lang="en-US" dirty="0" err="1">
                <a:solidFill>
                  <a:schemeClr val="tx1"/>
                </a:solidFill>
                <a:latin typeface="Play" panose="020B0604020202020204" charset="0"/>
              </a:rPr>
              <a:t>Công</a:t>
            </a:r>
            <a:r>
              <a:rPr lang="en-US" dirty="0">
                <a:solidFill>
                  <a:schemeClr val="tx1"/>
                </a:solidFill>
                <a:latin typeface="Play" panose="020B0604020202020204" charset="0"/>
              </a:rPr>
              <a:t> </a:t>
            </a:r>
            <a:r>
              <a:rPr lang="en-US" dirty="0" err="1">
                <a:solidFill>
                  <a:schemeClr val="tx1"/>
                </a:solidFill>
                <a:latin typeface="Play" panose="020B0604020202020204" charset="0"/>
              </a:rPr>
              <a:t>thức</a:t>
            </a:r>
            <a:r>
              <a:rPr lang="en-US" dirty="0">
                <a:solidFill>
                  <a:schemeClr val="tx1"/>
                </a:solidFill>
                <a:latin typeface="Play" panose="020B0604020202020204" charset="0"/>
              </a:rPr>
              <a:t> “</a:t>
            </a:r>
            <a:r>
              <a:rPr lang="en-US" dirty="0" err="1">
                <a:solidFill>
                  <a:schemeClr val="tx1"/>
                </a:solidFill>
                <a:latin typeface="Play" panose="020B0604020202020204" charset="0"/>
              </a:rPr>
              <a:t>tích</a:t>
            </a:r>
            <a:r>
              <a:rPr lang="en-US" dirty="0">
                <a:solidFill>
                  <a:schemeClr val="tx1"/>
                </a:solidFill>
                <a:latin typeface="Play" panose="020B0604020202020204" charset="0"/>
              </a:rPr>
              <a:t> </a:t>
            </a:r>
            <a:r>
              <a:rPr lang="en-US" dirty="0" err="1">
                <a:solidFill>
                  <a:schemeClr val="tx1"/>
                </a:solidFill>
                <a:latin typeface="Play" panose="020B0604020202020204" charset="0"/>
              </a:rPr>
              <a:t>véc</a:t>
            </a:r>
            <a:r>
              <a:rPr lang="en-US" dirty="0">
                <a:solidFill>
                  <a:schemeClr val="tx1"/>
                </a:solidFill>
                <a:latin typeface="Play" panose="020B0604020202020204" charset="0"/>
              </a:rPr>
              <a:t> - </a:t>
            </a:r>
            <a:r>
              <a:rPr lang="en-US" dirty="0" err="1">
                <a:solidFill>
                  <a:schemeClr val="tx1"/>
                </a:solidFill>
                <a:latin typeface="Play" panose="020B0604020202020204" charset="0"/>
              </a:rPr>
              <a:t>tơ</a:t>
            </a:r>
            <a:r>
              <a:rPr lang="en-US" dirty="0">
                <a:solidFill>
                  <a:schemeClr val="tx1"/>
                </a:solidFill>
                <a:latin typeface="Play" panose="020B0604020202020204" charset="0"/>
              </a:rPr>
              <a:t>” </a:t>
            </a:r>
            <a:r>
              <a:rPr lang="en-US" dirty="0" err="1">
                <a:solidFill>
                  <a:schemeClr val="tx1"/>
                </a:solidFill>
                <a:latin typeface="Play" panose="020B0604020202020204" charset="0"/>
              </a:rPr>
              <a:t>cho</a:t>
            </a:r>
            <a:r>
              <a:rPr lang="en-US" dirty="0">
                <a:solidFill>
                  <a:schemeClr val="tx1"/>
                </a:solidFill>
                <a:latin typeface="Play" panose="020B0604020202020204" charset="0"/>
              </a:rPr>
              <a:t> </a:t>
            </a:r>
            <a:r>
              <a:rPr lang="en-US" dirty="0" err="1">
                <a:solidFill>
                  <a:schemeClr val="tx1"/>
                </a:solidFill>
                <a:latin typeface="Play" panose="020B0604020202020204" charset="0"/>
              </a:rPr>
              <a:t>hình</a:t>
            </a:r>
            <a:r>
              <a:rPr lang="en-US" dirty="0">
                <a:solidFill>
                  <a:schemeClr val="tx1"/>
                </a:solidFill>
                <a:latin typeface="Play" panose="020B0604020202020204" charset="0"/>
              </a:rPr>
              <a:t> </a:t>
            </a:r>
            <a:r>
              <a:rPr lang="en-US" dirty="0" err="1">
                <a:solidFill>
                  <a:schemeClr val="tx1"/>
                </a:solidFill>
                <a:latin typeface="Play" panose="020B0604020202020204" charset="0"/>
              </a:rPr>
              <a:t>thù</a:t>
            </a:r>
            <a:r>
              <a:rPr lang="en-US" dirty="0">
                <a:solidFill>
                  <a:schemeClr val="tx1"/>
                </a:solidFill>
                <a:latin typeface="Play" panose="020B0604020202020204" charset="0"/>
              </a:rPr>
              <a:t> </a:t>
            </a:r>
            <a:r>
              <a:rPr lang="en-US" dirty="0" err="1">
                <a:solidFill>
                  <a:schemeClr val="tx1"/>
                </a:solidFill>
                <a:latin typeface="Play" panose="020B0604020202020204" charset="0"/>
              </a:rPr>
              <a:t>bất</a:t>
            </a:r>
            <a:r>
              <a:rPr lang="en-US" dirty="0">
                <a:solidFill>
                  <a:schemeClr val="tx1"/>
                </a:solidFill>
                <a:latin typeface="Play" panose="020B0604020202020204" charset="0"/>
              </a:rPr>
              <a:t> </a:t>
            </a:r>
            <a:r>
              <a:rPr lang="en-US" dirty="0" err="1">
                <a:solidFill>
                  <a:schemeClr val="tx1"/>
                </a:solidFill>
                <a:latin typeface="Play" panose="020B0604020202020204" charset="0"/>
              </a:rPr>
              <a:t>kì</a:t>
            </a:r>
            <a:r>
              <a:rPr lang="en-US" dirty="0">
                <a:solidFill>
                  <a:schemeClr val="tx1"/>
                </a:solidFill>
                <a:latin typeface="Play" panose="020B0604020202020204" charset="0"/>
              </a:rPr>
              <a:t>.</a:t>
            </a:r>
          </a:p>
          <a:p>
            <a:pPr marL="1054100" lvl="2" indent="0" algn="l">
              <a:buClr>
                <a:srgbClr val="0070C0"/>
              </a:buClr>
            </a:pPr>
            <a:endParaRPr lang="en-US" dirty="0">
              <a:solidFill>
                <a:schemeClr val="tx1"/>
              </a:solidFill>
              <a:latin typeface="Play" panose="020B0604020202020204" charset="0"/>
            </a:endParaRPr>
          </a:p>
        </p:txBody>
      </p:sp>
      <p:pic>
        <p:nvPicPr>
          <p:cNvPr id="12" name="Picture 11">
            <a:extLst>
              <a:ext uri="{FF2B5EF4-FFF2-40B4-BE49-F238E27FC236}">
                <a16:creationId xmlns:a16="http://schemas.microsoft.com/office/drawing/2014/main" id="{80A7F5FD-C34F-CDD2-114F-79908D49B212}"/>
              </a:ext>
            </a:extLst>
          </p:cNvPr>
          <p:cNvPicPr>
            <a:picLocks noChangeAspect="1"/>
          </p:cNvPicPr>
          <p:nvPr/>
        </p:nvPicPr>
        <p:blipFill>
          <a:blip r:embed="rId3"/>
          <a:stretch>
            <a:fillRect/>
          </a:stretch>
        </p:blipFill>
        <p:spPr>
          <a:xfrm>
            <a:off x="904596" y="-18160"/>
            <a:ext cx="1066892" cy="1066892"/>
          </a:xfrm>
          <a:prstGeom prst="rect">
            <a:avLst/>
          </a:prstGeom>
        </p:spPr>
      </p:pic>
      <p:sp>
        <p:nvSpPr>
          <p:cNvPr id="13" name="Google Shape;2684;p43">
            <a:extLst>
              <a:ext uri="{FF2B5EF4-FFF2-40B4-BE49-F238E27FC236}">
                <a16:creationId xmlns:a16="http://schemas.microsoft.com/office/drawing/2014/main" id="{4747E918-9224-726A-2336-DBF4075C50EF}"/>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4" name="TextBox 13">
            <a:extLst>
              <a:ext uri="{FF2B5EF4-FFF2-40B4-BE49-F238E27FC236}">
                <a16:creationId xmlns:a16="http://schemas.microsoft.com/office/drawing/2014/main" id="{D5186D70-254C-9DF3-8A63-084678F7116C}"/>
              </a:ext>
            </a:extLst>
          </p:cNvPr>
          <p:cNvSpPr txBox="1"/>
          <p:nvPr/>
        </p:nvSpPr>
        <p:spPr>
          <a:xfrm>
            <a:off x="1868353" y="171767"/>
            <a:ext cx="5681494"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2" name="Rectangle: Rounded Corners 1">
            <a:extLst>
              <a:ext uri="{FF2B5EF4-FFF2-40B4-BE49-F238E27FC236}">
                <a16:creationId xmlns:a16="http://schemas.microsoft.com/office/drawing/2014/main" id="{CFC25D83-6F8C-872F-BCF9-3D952F83E61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28</a:t>
            </a:r>
          </a:p>
        </p:txBody>
      </p:sp>
      <p:sp>
        <p:nvSpPr>
          <p:cNvPr id="3" name="TextBox 2">
            <a:extLst>
              <a:ext uri="{FF2B5EF4-FFF2-40B4-BE49-F238E27FC236}">
                <a16:creationId xmlns:a16="http://schemas.microsoft.com/office/drawing/2014/main" id="{9B779196-923E-633F-9B96-9C5FDE888426}"/>
              </a:ext>
            </a:extLst>
          </p:cNvPr>
          <p:cNvSpPr txBox="1"/>
          <p:nvPr/>
        </p:nvSpPr>
        <p:spPr>
          <a:xfrm>
            <a:off x="1438042" y="2583886"/>
            <a:ext cx="6431558" cy="830997"/>
          </a:xfrm>
          <a:prstGeom prst="rect">
            <a:avLst/>
          </a:prstGeom>
          <a:noFill/>
        </p:spPr>
        <p:txBody>
          <a:bodyPr wrap="square" rtlCol="0">
            <a:spAutoFit/>
          </a:bodyPr>
          <a:lstStyle/>
          <a:p>
            <a:pPr marL="285750" indent="-285750">
              <a:buFont typeface="Wingdings" panose="05000000000000000000" pitchFamily="2" charset="2"/>
              <a:buChar char="ü"/>
            </a:pPr>
            <a:r>
              <a:rPr lang="en-US" sz="1600" dirty="0" err="1">
                <a:latin typeface="Play" panose="020B0604020202020204" charset="0"/>
              </a:rPr>
              <a:t>Sử</a:t>
            </a:r>
            <a:r>
              <a:rPr lang="en-US" sz="1600" dirty="0">
                <a:latin typeface="Play" panose="020B0604020202020204" charset="0"/>
              </a:rPr>
              <a:t> </a:t>
            </a:r>
            <a:r>
              <a:rPr lang="en-US" sz="1600" dirty="0" err="1">
                <a:latin typeface="Play" panose="020B0604020202020204" charset="0"/>
              </a:rPr>
              <a:t>dụng</a:t>
            </a:r>
            <a:r>
              <a:rPr lang="en-US" sz="1600" dirty="0">
                <a:latin typeface="Play" panose="020B0604020202020204" charset="0"/>
              </a:rPr>
              <a:t> </a:t>
            </a:r>
            <a:r>
              <a:rPr lang="en-US" sz="1600" dirty="0" err="1">
                <a:latin typeface="Play" panose="020B0604020202020204" charset="0"/>
              </a:rPr>
              <a:t>mạng</a:t>
            </a:r>
            <a:r>
              <a:rPr lang="en-US" sz="1600" dirty="0">
                <a:latin typeface="Play" panose="020B0604020202020204" charset="0"/>
              </a:rPr>
              <a:t> GSM/GPRS </a:t>
            </a:r>
            <a:r>
              <a:rPr lang="en-US" sz="1600" dirty="0" err="1">
                <a:latin typeface="Play" panose="020B0604020202020204" charset="0"/>
              </a:rPr>
              <a:t>để</a:t>
            </a:r>
            <a:r>
              <a:rPr lang="en-US" sz="1600" dirty="0">
                <a:latin typeface="Play" panose="020B0604020202020204" charset="0"/>
              </a:rPr>
              <a:t> </a:t>
            </a:r>
            <a:r>
              <a:rPr lang="en-US" sz="1600" dirty="0" err="1">
                <a:latin typeface="Play" panose="020B0604020202020204" charset="0"/>
              </a:rPr>
              <a:t>kết</a:t>
            </a:r>
            <a:r>
              <a:rPr lang="en-US" sz="1600" dirty="0">
                <a:latin typeface="Play" panose="020B0604020202020204" charset="0"/>
              </a:rPr>
              <a:t> </a:t>
            </a:r>
            <a:r>
              <a:rPr lang="en-US" sz="1600" dirty="0" err="1">
                <a:latin typeface="Play" panose="020B0604020202020204" charset="0"/>
              </a:rPr>
              <a:t>nối</a:t>
            </a:r>
            <a:r>
              <a:rPr lang="en-US" sz="1600" dirty="0">
                <a:latin typeface="Play" panose="020B0604020202020204" charset="0"/>
              </a:rPr>
              <a:t> </a:t>
            </a:r>
            <a:r>
              <a:rPr lang="en-US" sz="1600" dirty="0" err="1">
                <a:latin typeface="Play" panose="020B0604020202020204" charset="0"/>
              </a:rPr>
              <a:t>với</a:t>
            </a:r>
            <a:r>
              <a:rPr lang="en-US" sz="1600" dirty="0">
                <a:latin typeface="Play" panose="020B0604020202020204" charset="0"/>
              </a:rPr>
              <a:t> Blynk IoT.</a:t>
            </a:r>
          </a:p>
          <a:p>
            <a:pPr marL="285750" indent="-285750">
              <a:buFont typeface="Courier New" panose="02070309020205020404" pitchFamily="49" charset="0"/>
              <a:buChar char="o"/>
            </a:pPr>
            <a:r>
              <a:rPr lang="en-US" sz="1600" dirty="0" err="1">
                <a:latin typeface="Play" panose="020B0604020202020204" charset="0"/>
              </a:rPr>
              <a:t>Có</a:t>
            </a:r>
            <a:r>
              <a:rPr lang="en-US" sz="1600" dirty="0">
                <a:latin typeface="Play" panose="020B0604020202020204" charset="0"/>
              </a:rPr>
              <a:t> </a:t>
            </a:r>
            <a:r>
              <a:rPr lang="en-US" sz="1600" dirty="0" err="1">
                <a:latin typeface="Play" panose="020B0604020202020204" charset="0"/>
              </a:rPr>
              <a:t>thể</a:t>
            </a:r>
            <a:r>
              <a:rPr lang="en-US" sz="1600" dirty="0">
                <a:latin typeface="Play" panose="020B0604020202020204" charset="0"/>
              </a:rPr>
              <a:t> </a:t>
            </a:r>
            <a:r>
              <a:rPr lang="en-US" sz="1600" dirty="0" err="1">
                <a:latin typeface="Play" panose="020B0604020202020204" charset="0"/>
              </a:rPr>
              <a:t>giám</a:t>
            </a:r>
            <a:r>
              <a:rPr lang="en-US" sz="1600" dirty="0">
                <a:latin typeface="Play" panose="020B0604020202020204" charset="0"/>
              </a:rPr>
              <a:t> </a:t>
            </a:r>
            <a:r>
              <a:rPr lang="en-US" sz="1600" dirty="0" err="1">
                <a:latin typeface="Play" panose="020B0604020202020204" charset="0"/>
              </a:rPr>
              <a:t>sát</a:t>
            </a:r>
            <a:r>
              <a:rPr lang="en-US" sz="1600" dirty="0">
                <a:latin typeface="Play" panose="020B0604020202020204" charset="0"/>
              </a:rPr>
              <a:t> ở </a:t>
            </a:r>
            <a:r>
              <a:rPr lang="en-US" sz="1600" b="1" dirty="0" err="1">
                <a:latin typeface="Play" panose="020B0604020202020204" charset="0"/>
              </a:rPr>
              <a:t>bất</a:t>
            </a:r>
            <a:r>
              <a:rPr lang="en-US" sz="1600" b="1" dirty="0">
                <a:latin typeface="Play" panose="020B0604020202020204" charset="0"/>
              </a:rPr>
              <a:t> </a:t>
            </a:r>
            <a:r>
              <a:rPr lang="en-US" sz="1600" b="1" dirty="0" err="1">
                <a:latin typeface="Play" panose="020B0604020202020204" charset="0"/>
              </a:rPr>
              <a:t>kì</a:t>
            </a:r>
            <a:r>
              <a:rPr lang="en-US" sz="1600" b="1" dirty="0">
                <a:latin typeface="Play" panose="020B0604020202020204" charset="0"/>
              </a:rPr>
              <a:t> </a:t>
            </a:r>
            <a:r>
              <a:rPr lang="en-US" sz="1600" b="1" dirty="0" err="1">
                <a:latin typeface="Play" panose="020B0604020202020204" charset="0"/>
              </a:rPr>
              <a:t>đâu</a:t>
            </a:r>
            <a:r>
              <a:rPr lang="en-US" sz="1600" b="1" dirty="0">
                <a:latin typeface="Play" panose="020B0604020202020204" charset="0"/>
              </a:rPr>
              <a:t> </a:t>
            </a:r>
            <a:r>
              <a:rPr lang="en-US" sz="1600" b="1" dirty="0" err="1">
                <a:latin typeface="Play" panose="020B0604020202020204" charset="0"/>
              </a:rPr>
              <a:t>tại</a:t>
            </a:r>
            <a:r>
              <a:rPr lang="en-US" sz="1600" b="1" dirty="0">
                <a:latin typeface="Play" panose="020B0604020202020204" charset="0"/>
              </a:rPr>
              <a:t> </a:t>
            </a:r>
            <a:r>
              <a:rPr lang="en-US" sz="1600" b="1" dirty="0" err="1">
                <a:latin typeface="Play" panose="020B0604020202020204" charset="0"/>
              </a:rPr>
              <a:t>Việt</a:t>
            </a:r>
            <a:r>
              <a:rPr lang="en-US" sz="1600" b="1" dirty="0">
                <a:latin typeface="Play" panose="020B0604020202020204" charset="0"/>
              </a:rPr>
              <a:t> Nam</a:t>
            </a:r>
            <a:r>
              <a:rPr lang="en-US" sz="1600" dirty="0">
                <a:latin typeface="Play" panose="020B0604020202020204" charset="0"/>
              </a:rPr>
              <a:t>.</a:t>
            </a:r>
          </a:p>
          <a:p>
            <a:pPr marL="285750" indent="-285750">
              <a:buFont typeface="Courier New" panose="02070309020205020404" pitchFamily="49" charset="0"/>
              <a:buChar char="o"/>
            </a:pPr>
            <a:r>
              <a:rPr lang="en-US" sz="1600" dirty="0">
                <a:latin typeface="Play" panose="020B0604020202020204" charset="0"/>
              </a:rPr>
              <a:t>Theo </a:t>
            </a:r>
            <a:r>
              <a:rPr lang="en-US" sz="1600" dirty="0" err="1">
                <a:latin typeface="Play" panose="020B0604020202020204" charset="0"/>
              </a:rPr>
              <a:t>dõi</a:t>
            </a:r>
            <a:r>
              <a:rPr lang="en-US" sz="1600" dirty="0">
                <a:latin typeface="Play" panose="020B0604020202020204" charset="0"/>
              </a:rPr>
              <a:t> </a:t>
            </a:r>
            <a:r>
              <a:rPr lang="en-US" sz="1600" dirty="0" err="1">
                <a:latin typeface="Play" panose="020B0604020202020204" charset="0"/>
              </a:rPr>
              <a:t>vị</a:t>
            </a:r>
            <a:r>
              <a:rPr lang="en-US" sz="1600" dirty="0">
                <a:latin typeface="Play" panose="020B0604020202020204" charset="0"/>
              </a:rPr>
              <a:t> </a:t>
            </a:r>
            <a:r>
              <a:rPr lang="en-US" sz="1600" dirty="0" err="1">
                <a:latin typeface="Play" panose="020B0604020202020204" charset="0"/>
              </a:rPr>
              <a:t>trí</a:t>
            </a:r>
            <a:r>
              <a:rPr lang="en-US" sz="1600" dirty="0">
                <a:latin typeface="Play" panose="020B0604020202020204" charset="0"/>
              </a:rPr>
              <a:t> “</a:t>
            </a:r>
            <a:r>
              <a:rPr lang="en-US" sz="1600" b="1" dirty="0" err="1">
                <a:latin typeface="Play" panose="020B0604020202020204" charset="0"/>
              </a:rPr>
              <a:t>thời</a:t>
            </a:r>
            <a:r>
              <a:rPr lang="en-US" sz="1600" b="1" dirty="0">
                <a:latin typeface="Play" panose="020B0604020202020204" charset="0"/>
              </a:rPr>
              <a:t> </a:t>
            </a:r>
            <a:r>
              <a:rPr lang="en-US" sz="1600" b="1" dirty="0" err="1">
                <a:latin typeface="Play" panose="020B0604020202020204" charset="0"/>
              </a:rPr>
              <a:t>gian</a:t>
            </a:r>
            <a:r>
              <a:rPr lang="en-US" sz="1600" b="1" dirty="0">
                <a:latin typeface="Play" panose="020B0604020202020204" charset="0"/>
              </a:rPr>
              <a:t> </a:t>
            </a:r>
            <a:r>
              <a:rPr lang="en-US" sz="1600" b="1" dirty="0" err="1">
                <a:latin typeface="Play" panose="020B0604020202020204" charset="0"/>
              </a:rPr>
              <a:t>thực</a:t>
            </a:r>
            <a:r>
              <a:rPr lang="en-US" sz="1600" dirty="0">
                <a:latin typeface="Play" panose="020B0604020202020204" charset="0"/>
              </a:rPr>
              <a:t>” </a:t>
            </a:r>
            <a:r>
              <a:rPr lang="en-US" sz="1600" dirty="0" err="1">
                <a:latin typeface="Play" panose="020B0604020202020204" charset="0"/>
              </a:rPr>
              <a:t>cho</a:t>
            </a:r>
            <a:r>
              <a:rPr lang="en-US" sz="1600" dirty="0">
                <a:latin typeface="Play" panose="020B0604020202020204" charset="0"/>
              </a:rPr>
              <a:t> </a:t>
            </a:r>
            <a:r>
              <a:rPr lang="en-US" sz="1600" dirty="0" err="1">
                <a:latin typeface="Play" panose="020B0604020202020204" charset="0"/>
              </a:rPr>
              <a:t>về</a:t>
            </a:r>
            <a:r>
              <a:rPr lang="en-US" sz="1600" dirty="0">
                <a:latin typeface="Play" panose="020B0604020202020204" charset="0"/>
              </a:rPr>
              <a:t> </a:t>
            </a:r>
            <a:r>
              <a:rPr lang="en-US" sz="1600" dirty="0" err="1">
                <a:latin typeface="Play" panose="020B0604020202020204" charset="0"/>
              </a:rPr>
              <a:t>kết</a:t>
            </a:r>
            <a:r>
              <a:rPr lang="en-US" sz="1600" dirty="0">
                <a:latin typeface="Play" panose="020B0604020202020204" charset="0"/>
              </a:rPr>
              <a:t> </a:t>
            </a:r>
            <a:r>
              <a:rPr lang="en-US" sz="1600" dirty="0" err="1">
                <a:latin typeface="Play" panose="020B0604020202020204" charset="0"/>
              </a:rPr>
              <a:t>quả</a:t>
            </a:r>
            <a:r>
              <a:rPr lang="en-US" sz="1600" dirty="0">
                <a:latin typeface="Play" panose="020B0604020202020204" charset="0"/>
              </a:rPr>
              <a:t> </a:t>
            </a:r>
            <a:r>
              <a:rPr lang="en-US" sz="1600" dirty="0" err="1">
                <a:latin typeface="Play" panose="020B0604020202020204" charset="0"/>
              </a:rPr>
              <a:t>có</a:t>
            </a:r>
            <a:r>
              <a:rPr lang="en-US" sz="1600" dirty="0">
                <a:latin typeface="Play" panose="020B0604020202020204" charset="0"/>
              </a:rPr>
              <a:t> </a:t>
            </a:r>
            <a:r>
              <a:rPr lang="en-US" sz="1600" dirty="0" err="1">
                <a:latin typeface="Play" panose="020B0604020202020204" charset="0"/>
              </a:rPr>
              <a:t>độ</a:t>
            </a:r>
            <a:r>
              <a:rPr lang="en-US" sz="1600" dirty="0">
                <a:latin typeface="Play" panose="020B0604020202020204" charset="0"/>
              </a:rPr>
              <a:t> </a:t>
            </a:r>
            <a:r>
              <a:rPr lang="en-US" sz="1600" dirty="0" err="1">
                <a:latin typeface="Play" panose="020B0604020202020204" charset="0"/>
              </a:rPr>
              <a:t>chính</a:t>
            </a:r>
            <a:r>
              <a:rPr lang="en-US" sz="1600" dirty="0">
                <a:latin typeface="Play" panose="020B0604020202020204" charset="0"/>
              </a:rPr>
              <a:t> </a:t>
            </a:r>
            <a:r>
              <a:rPr lang="en-US" sz="1600" dirty="0" err="1">
                <a:latin typeface="Play" panose="020B0604020202020204" charset="0"/>
              </a:rPr>
              <a:t>xác</a:t>
            </a:r>
            <a:r>
              <a:rPr lang="en-US" sz="1600" dirty="0">
                <a:latin typeface="Play" panose="020B0604020202020204" charset="0"/>
              </a:rPr>
              <a:t> </a:t>
            </a:r>
            <a:r>
              <a:rPr lang="en-US" sz="1600" dirty="0" err="1">
                <a:latin typeface="Play" panose="020B0604020202020204" charset="0"/>
              </a:rPr>
              <a:t>cao</a:t>
            </a:r>
            <a:r>
              <a:rPr lang="en-US" sz="1600" dirty="0">
                <a:latin typeface="Play" panose="020B0604020202020204" charset="0"/>
              </a:rPr>
              <a:t>.</a:t>
            </a:r>
          </a:p>
        </p:txBody>
      </p:sp>
      <p:sp>
        <p:nvSpPr>
          <p:cNvPr id="4" name="TextBox 3">
            <a:extLst>
              <a:ext uri="{FF2B5EF4-FFF2-40B4-BE49-F238E27FC236}">
                <a16:creationId xmlns:a16="http://schemas.microsoft.com/office/drawing/2014/main" id="{9E7A39A8-0F38-A8C3-0D61-0DA234E655AE}"/>
              </a:ext>
            </a:extLst>
          </p:cNvPr>
          <p:cNvSpPr txBox="1"/>
          <p:nvPr/>
        </p:nvSpPr>
        <p:spPr>
          <a:xfrm>
            <a:off x="1555200" y="3528000"/>
            <a:ext cx="6170400" cy="1077218"/>
          </a:xfrm>
          <a:prstGeom prst="rect">
            <a:avLst/>
          </a:prstGeom>
          <a:noFill/>
        </p:spPr>
        <p:txBody>
          <a:bodyPr wrap="square" rtlCol="0">
            <a:spAutoFit/>
          </a:bodyPr>
          <a:lstStyle/>
          <a:p>
            <a:pPr marL="285750" indent="-285750">
              <a:buFont typeface="Wingdings" panose="05000000000000000000" pitchFamily="2" charset="2"/>
              <a:buChar char="ü"/>
            </a:pPr>
            <a:r>
              <a:rPr lang="en-US" sz="1600" dirty="0" err="1">
                <a:latin typeface="Play" panose="020B0604020202020204" charset="0"/>
              </a:rPr>
              <a:t>Tích</a:t>
            </a:r>
            <a:r>
              <a:rPr lang="en-US" sz="1600" dirty="0">
                <a:latin typeface="Play" panose="020B0604020202020204" charset="0"/>
              </a:rPr>
              <a:t> </a:t>
            </a:r>
            <a:r>
              <a:rPr lang="en-US" sz="1600" dirty="0" err="1">
                <a:latin typeface="Play" panose="020B0604020202020204" charset="0"/>
              </a:rPr>
              <a:t>hợp</a:t>
            </a:r>
            <a:r>
              <a:rPr lang="en-US" sz="1600" dirty="0">
                <a:latin typeface="Play" panose="020B0604020202020204" charset="0"/>
              </a:rPr>
              <a:t> 2 </a:t>
            </a:r>
            <a:r>
              <a:rPr lang="en-US" sz="1600" dirty="0" err="1">
                <a:latin typeface="Play" panose="020B0604020202020204" charset="0"/>
              </a:rPr>
              <a:t>nút</a:t>
            </a:r>
            <a:r>
              <a:rPr lang="en-US" sz="1600" dirty="0">
                <a:latin typeface="Play" panose="020B0604020202020204" charset="0"/>
              </a:rPr>
              <a:t> </a:t>
            </a:r>
            <a:r>
              <a:rPr lang="en-US" sz="1600" dirty="0" err="1">
                <a:latin typeface="Play" panose="020B0604020202020204" charset="0"/>
              </a:rPr>
              <a:t>nhấn</a:t>
            </a:r>
            <a:r>
              <a:rPr lang="en-US" sz="1600" dirty="0">
                <a:latin typeface="Play" panose="020B0604020202020204" charset="0"/>
              </a:rPr>
              <a:t> “</a:t>
            </a:r>
            <a:r>
              <a:rPr lang="en-US" sz="1600" b="1" dirty="0" err="1">
                <a:latin typeface="Play" panose="020B0604020202020204" charset="0"/>
              </a:rPr>
              <a:t>cầu</a:t>
            </a:r>
            <a:r>
              <a:rPr lang="en-US" sz="1600" b="1" dirty="0">
                <a:latin typeface="Play" panose="020B0604020202020204" charset="0"/>
              </a:rPr>
              <a:t> </a:t>
            </a:r>
            <a:r>
              <a:rPr lang="en-US" sz="1600" b="1" dirty="0" err="1">
                <a:latin typeface="Play" panose="020B0604020202020204" charset="0"/>
              </a:rPr>
              <a:t>cứu</a:t>
            </a:r>
            <a:r>
              <a:rPr lang="en-US" sz="1600" dirty="0">
                <a:latin typeface="Play" panose="020B0604020202020204" charset="0"/>
              </a:rPr>
              <a:t>” </a:t>
            </a:r>
            <a:r>
              <a:rPr lang="en-US" sz="1600" dirty="0" err="1">
                <a:latin typeface="Play" panose="020B0604020202020204" charset="0"/>
              </a:rPr>
              <a:t>trên</a:t>
            </a:r>
            <a:r>
              <a:rPr lang="en-US" sz="1600" dirty="0">
                <a:latin typeface="Play" panose="020B0604020202020204" charset="0"/>
              </a:rPr>
              <a:t> </a:t>
            </a:r>
            <a:r>
              <a:rPr lang="en-US" sz="1600" dirty="0" err="1">
                <a:latin typeface="Play" panose="020B0604020202020204" charset="0"/>
              </a:rPr>
              <a:t>mạch</a:t>
            </a:r>
            <a:r>
              <a:rPr lang="en-US" sz="1600" dirty="0">
                <a:latin typeface="Play" panose="020B0604020202020204" charset="0"/>
              </a:rPr>
              <a:t>.</a:t>
            </a:r>
          </a:p>
          <a:p>
            <a:pPr marL="285750" indent="-285750">
              <a:buFont typeface="Courier New" panose="02070309020205020404" pitchFamily="49" charset="0"/>
              <a:buChar char="o"/>
            </a:pPr>
            <a:r>
              <a:rPr lang="en-US" sz="1600" dirty="0">
                <a:latin typeface="Play" panose="020B0604020202020204" charset="0"/>
              </a:rPr>
              <a:t>1 </a:t>
            </a:r>
            <a:r>
              <a:rPr lang="en-US" sz="1600" dirty="0" err="1">
                <a:latin typeface="Play" panose="020B0604020202020204" charset="0"/>
              </a:rPr>
              <a:t>nút</a:t>
            </a:r>
            <a:r>
              <a:rPr lang="en-US" sz="1600" dirty="0">
                <a:latin typeface="Play" panose="020B0604020202020204" charset="0"/>
              </a:rPr>
              <a:t> </a:t>
            </a:r>
            <a:r>
              <a:rPr lang="en-US" sz="1600" dirty="0" err="1">
                <a:latin typeface="Play" panose="020B0604020202020204" charset="0"/>
              </a:rPr>
              <a:t>dùng</a:t>
            </a:r>
            <a:r>
              <a:rPr lang="en-US" sz="1600" dirty="0">
                <a:latin typeface="Play" panose="020B0604020202020204" charset="0"/>
              </a:rPr>
              <a:t> </a:t>
            </a:r>
            <a:r>
              <a:rPr lang="en-US" sz="1600" dirty="0" err="1">
                <a:latin typeface="Play" panose="020B0604020202020204" charset="0"/>
              </a:rPr>
              <a:t>để</a:t>
            </a:r>
            <a:r>
              <a:rPr lang="en-US" sz="1600" dirty="0">
                <a:latin typeface="Play" panose="020B0604020202020204" charset="0"/>
              </a:rPr>
              <a:t> </a:t>
            </a:r>
            <a:r>
              <a:rPr lang="en-US" sz="1600" dirty="0" err="1">
                <a:latin typeface="Play" panose="020B0604020202020204" charset="0"/>
              </a:rPr>
              <a:t>gửi</a:t>
            </a:r>
            <a:r>
              <a:rPr lang="en-US" sz="1600" dirty="0">
                <a:latin typeface="Play" panose="020B0604020202020204" charset="0"/>
              </a:rPr>
              <a:t> 1 tin </a:t>
            </a:r>
            <a:r>
              <a:rPr lang="en-US" sz="1600" dirty="0" err="1">
                <a:latin typeface="Play" panose="020B0604020202020204" charset="0"/>
              </a:rPr>
              <a:t>nhắn</a:t>
            </a:r>
            <a:r>
              <a:rPr lang="en-US" sz="1600" dirty="0">
                <a:latin typeface="Play" panose="020B0604020202020204" charset="0"/>
              </a:rPr>
              <a:t> SOS, </a:t>
            </a:r>
            <a:r>
              <a:rPr lang="en-US" sz="1600" dirty="0" err="1">
                <a:latin typeface="Play" panose="020B0604020202020204" charset="0"/>
              </a:rPr>
              <a:t>kèm</a:t>
            </a:r>
            <a:r>
              <a:rPr lang="en-US" sz="1600" dirty="0">
                <a:latin typeface="Play" panose="020B0604020202020204" charset="0"/>
              </a:rPr>
              <a:t> </a:t>
            </a:r>
            <a:r>
              <a:rPr lang="en-US" sz="1600" dirty="0" err="1">
                <a:latin typeface="Play" panose="020B0604020202020204" charset="0"/>
              </a:rPr>
              <a:t>theo</a:t>
            </a:r>
            <a:r>
              <a:rPr lang="en-US" sz="1600" dirty="0">
                <a:latin typeface="Play" panose="020B0604020202020204" charset="0"/>
              </a:rPr>
              <a:t> </a:t>
            </a:r>
            <a:r>
              <a:rPr lang="en-US" sz="1600" dirty="0" err="1">
                <a:latin typeface="Play" panose="020B0604020202020204" charset="0"/>
              </a:rPr>
              <a:t>đó</a:t>
            </a:r>
            <a:r>
              <a:rPr lang="en-US" sz="1600" dirty="0">
                <a:latin typeface="Play" panose="020B0604020202020204" charset="0"/>
              </a:rPr>
              <a:t> </a:t>
            </a:r>
            <a:r>
              <a:rPr lang="en-US" sz="1600" dirty="0" err="1">
                <a:latin typeface="Play" panose="020B0604020202020204" charset="0"/>
              </a:rPr>
              <a:t>là</a:t>
            </a:r>
            <a:r>
              <a:rPr lang="en-US" sz="1600" dirty="0">
                <a:latin typeface="Play" panose="020B0604020202020204" charset="0"/>
              </a:rPr>
              <a:t> link </a:t>
            </a:r>
            <a:r>
              <a:rPr lang="en-US" sz="1600" dirty="0" err="1">
                <a:latin typeface="Play" panose="020B0604020202020204" charset="0"/>
              </a:rPr>
              <a:t>GGMAPS</a:t>
            </a:r>
            <a:r>
              <a:rPr lang="en-US" sz="1600" dirty="0">
                <a:latin typeface="Play" panose="020B0604020202020204" charset="0"/>
              </a:rPr>
              <a:t>.</a:t>
            </a:r>
          </a:p>
          <a:p>
            <a:pPr marL="285750" indent="-285750">
              <a:buFont typeface="Courier New" panose="02070309020205020404" pitchFamily="49" charset="0"/>
              <a:buChar char="o"/>
            </a:pPr>
            <a:r>
              <a:rPr lang="en-US" sz="1600" dirty="0">
                <a:latin typeface="Play" panose="020B0604020202020204" charset="0"/>
              </a:rPr>
              <a:t>1 </a:t>
            </a:r>
            <a:r>
              <a:rPr lang="en-US" sz="1600" dirty="0" err="1">
                <a:latin typeface="Play" panose="020B0604020202020204" charset="0"/>
              </a:rPr>
              <a:t>nút</a:t>
            </a:r>
            <a:r>
              <a:rPr lang="en-US" sz="1600" dirty="0">
                <a:latin typeface="Play" panose="020B0604020202020204" charset="0"/>
              </a:rPr>
              <a:t> </a:t>
            </a:r>
            <a:r>
              <a:rPr lang="en-US" sz="1600" dirty="0" err="1">
                <a:latin typeface="Play" panose="020B0604020202020204" charset="0"/>
              </a:rPr>
              <a:t>dùng</a:t>
            </a:r>
            <a:r>
              <a:rPr lang="en-US" sz="1600" dirty="0">
                <a:latin typeface="Play" panose="020B0604020202020204" charset="0"/>
              </a:rPr>
              <a:t> </a:t>
            </a:r>
            <a:r>
              <a:rPr lang="en-US" sz="1600" dirty="0" err="1">
                <a:latin typeface="Play" panose="020B0604020202020204" charset="0"/>
              </a:rPr>
              <a:t>để</a:t>
            </a:r>
            <a:r>
              <a:rPr lang="en-US" sz="1600" dirty="0">
                <a:latin typeface="Play" panose="020B0604020202020204" charset="0"/>
              </a:rPr>
              <a:t> </a:t>
            </a:r>
            <a:r>
              <a:rPr lang="en-US" sz="1600" dirty="0" err="1">
                <a:latin typeface="Play" panose="020B0604020202020204" charset="0"/>
              </a:rPr>
              <a:t>thực</a:t>
            </a:r>
            <a:r>
              <a:rPr lang="en-US" sz="1600" dirty="0">
                <a:latin typeface="Play" panose="020B0604020202020204" charset="0"/>
              </a:rPr>
              <a:t> </a:t>
            </a:r>
            <a:r>
              <a:rPr lang="en-US" sz="1600" dirty="0" err="1">
                <a:latin typeface="Play" panose="020B0604020202020204" charset="0"/>
              </a:rPr>
              <a:t>hiện</a:t>
            </a:r>
            <a:r>
              <a:rPr lang="en-US" sz="1600" dirty="0">
                <a:latin typeface="Play" panose="020B0604020202020204" charset="0"/>
              </a:rPr>
              <a:t> 1 </a:t>
            </a:r>
            <a:r>
              <a:rPr lang="en-US" sz="1600" dirty="0" err="1">
                <a:latin typeface="Play" panose="020B0604020202020204" charset="0"/>
              </a:rPr>
              <a:t>cuộc</a:t>
            </a:r>
            <a:r>
              <a:rPr lang="en-US" sz="1600" dirty="0">
                <a:latin typeface="Play" panose="020B0604020202020204" charset="0"/>
              </a:rPr>
              <a:t> </a:t>
            </a:r>
            <a:r>
              <a:rPr lang="en-US" sz="1600" dirty="0" err="1">
                <a:latin typeface="Play" panose="020B0604020202020204" charset="0"/>
              </a:rPr>
              <a:t>gọi</a:t>
            </a:r>
            <a:r>
              <a:rPr lang="en-US" sz="1600" dirty="0">
                <a:latin typeface="Play" panose="020B0604020202020204" charset="0"/>
              </a:rPr>
              <a:t>. </a:t>
            </a:r>
            <a:r>
              <a:rPr lang="en-US" sz="1600" b="1" dirty="0" err="1">
                <a:latin typeface="Play" panose="020B0604020202020204" charset="0"/>
              </a:rPr>
              <a:t>Có</a:t>
            </a:r>
            <a:r>
              <a:rPr lang="en-US" sz="1600" b="1" dirty="0">
                <a:latin typeface="Play" panose="020B0604020202020204" charset="0"/>
              </a:rPr>
              <a:t> </a:t>
            </a:r>
            <a:r>
              <a:rPr lang="en-US" sz="1600" b="1" dirty="0" err="1">
                <a:latin typeface="Play" panose="020B0604020202020204" charset="0"/>
              </a:rPr>
              <a:t>thể</a:t>
            </a:r>
            <a:r>
              <a:rPr lang="en-US" sz="1600" b="1" dirty="0">
                <a:latin typeface="Play" panose="020B0604020202020204" charset="0"/>
              </a:rPr>
              <a:t> </a:t>
            </a:r>
            <a:r>
              <a:rPr lang="en-US" sz="1600" b="1" dirty="0" err="1">
                <a:latin typeface="Play" panose="020B0604020202020204" charset="0"/>
              </a:rPr>
              <a:t>nghe</a:t>
            </a:r>
            <a:r>
              <a:rPr lang="en-US" sz="1600" b="1" dirty="0">
                <a:latin typeface="Play" panose="020B0604020202020204" charset="0"/>
              </a:rPr>
              <a:t> </a:t>
            </a:r>
            <a:r>
              <a:rPr lang="en-US" sz="1600" b="1" dirty="0" err="1">
                <a:latin typeface="Play" panose="020B0604020202020204" charset="0"/>
              </a:rPr>
              <a:t>và</a:t>
            </a:r>
            <a:r>
              <a:rPr lang="en-US" sz="1600" b="1" dirty="0">
                <a:latin typeface="Play" panose="020B0604020202020204" charset="0"/>
              </a:rPr>
              <a:t> </a:t>
            </a:r>
            <a:r>
              <a:rPr lang="en-US" sz="1600" b="1" dirty="0" err="1">
                <a:latin typeface="Play" panose="020B0604020202020204" charset="0"/>
              </a:rPr>
              <a:t>nói</a:t>
            </a:r>
            <a:r>
              <a:rPr lang="en-US" sz="1600" b="1" dirty="0">
                <a:latin typeface="Play" panose="020B0604020202020204" charset="0"/>
              </a:rPr>
              <a:t> </a:t>
            </a:r>
            <a:r>
              <a:rPr lang="en-US" sz="1600" b="1" dirty="0" err="1">
                <a:latin typeface="Play" panose="020B0604020202020204" charset="0"/>
              </a:rPr>
              <a:t>trực</a:t>
            </a:r>
            <a:r>
              <a:rPr lang="en-US" sz="1600" b="1" dirty="0">
                <a:latin typeface="Play" panose="020B0604020202020204" charset="0"/>
              </a:rPr>
              <a:t> </a:t>
            </a:r>
            <a:r>
              <a:rPr lang="en-US" sz="1600" b="1" dirty="0" err="1">
                <a:latin typeface="Play" panose="020B0604020202020204" charset="0"/>
              </a:rPr>
              <a:t>tiếp</a:t>
            </a:r>
            <a:r>
              <a:rPr lang="en-US" sz="1600" b="1" dirty="0">
                <a:latin typeface="Play" panose="020B0604020202020204" charset="0"/>
              </a:rPr>
              <a:t> </a:t>
            </a:r>
            <a:r>
              <a:rPr lang="en-US" sz="1600" b="1" dirty="0" err="1">
                <a:latin typeface="Play" panose="020B0604020202020204" charset="0"/>
              </a:rPr>
              <a:t>trên</a:t>
            </a:r>
            <a:r>
              <a:rPr lang="en-US" sz="1600" b="1" dirty="0">
                <a:latin typeface="Play" panose="020B0604020202020204" charset="0"/>
              </a:rPr>
              <a:t> </a:t>
            </a:r>
            <a:r>
              <a:rPr lang="en-US" sz="1600" b="1" dirty="0" err="1">
                <a:latin typeface="Play" panose="020B0604020202020204" charset="0"/>
              </a:rPr>
              <a:t>mạch</a:t>
            </a:r>
            <a:r>
              <a:rPr lang="en-US" sz="1600" b="1" dirty="0">
                <a:latin typeface="Play" panose="020B0604020202020204" charset="0"/>
              </a:rPr>
              <a:t>.</a:t>
            </a:r>
          </a:p>
        </p:txBody>
      </p:sp>
    </p:spTree>
    <p:extLst>
      <p:ext uri="{BB962C8B-B14F-4D97-AF65-F5344CB8AC3E}">
        <p14:creationId xmlns:p14="http://schemas.microsoft.com/office/powerpoint/2010/main" val="276849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626400" y="1116382"/>
            <a:ext cx="4284000"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tx1"/>
                </a:solidFill>
              </a:rPr>
              <a:t>2.10. </a:t>
            </a:r>
            <a:r>
              <a:rPr lang="en-US" sz="1800" dirty="0" err="1">
                <a:solidFill>
                  <a:schemeClr val="tx1"/>
                </a:solidFill>
              </a:rPr>
              <a:t>Đánh</a:t>
            </a:r>
            <a:r>
              <a:rPr lang="en-US" sz="1800" dirty="0">
                <a:solidFill>
                  <a:schemeClr val="tx1"/>
                </a:solidFill>
              </a:rPr>
              <a:t> </a:t>
            </a:r>
            <a:r>
              <a:rPr lang="en-US" sz="1800" dirty="0" err="1">
                <a:solidFill>
                  <a:schemeClr val="tx1"/>
                </a:solidFill>
              </a:rPr>
              <a:t>giá</a:t>
            </a:r>
            <a:r>
              <a:rPr lang="en-US" sz="1800" dirty="0">
                <a:solidFill>
                  <a:schemeClr val="tx1"/>
                </a:solidFill>
              </a:rPr>
              <a:t> </a:t>
            </a:r>
            <a:r>
              <a:rPr lang="en-US" sz="1800" dirty="0" err="1">
                <a:solidFill>
                  <a:schemeClr val="tx1"/>
                </a:solidFill>
              </a:rPr>
              <a:t>hệ</a:t>
            </a:r>
            <a:r>
              <a:rPr lang="en-US" sz="1800" dirty="0">
                <a:solidFill>
                  <a:schemeClr val="tx1"/>
                </a:solidFill>
              </a:rPr>
              <a:t> </a:t>
            </a:r>
            <a:r>
              <a:rPr lang="en-US" sz="1800" dirty="0" err="1">
                <a:solidFill>
                  <a:schemeClr val="tx1"/>
                </a:solidFill>
              </a:rPr>
              <a:t>thống</a:t>
            </a:r>
            <a:r>
              <a:rPr lang="en-US" sz="1800" dirty="0">
                <a:solidFill>
                  <a:schemeClr val="tx1"/>
                </a:solidFill>
              </a:rPr>
              <a:t> </a:t>
            </a:r>
            <a:r>
              <a:rPr lang="en-US" sz="1800" dirty="0" err="1">
                <a:solidFill>
                  <a:schemeClr val="tx1"/>
                </a:solidFill>
              </a:rPr>
              <a:t>định</a:t>
            </a:r>
            <a:r>
              <a:rPr lang="en-US" sz="1800" dirty="0">
                <a:solidFill>
                  <a:schemeClr val="tx1"/>
                </a:solidFill>
              </a:rPr>
              <a:t> </a:t>
            </a:r>
            <a:r>
              <a:rPr lang="en-US" sz="1800" dirty="0" err="1">
                <a:solidFill>
                  <a:schemeClr val="tx1"/>
                </a:solidFill>
              </a:rPr>
              <a:t>vị</a:t>
            </a:r>
            <a:r>
              <a:rPr lang="en-US" sz="1800" dirty="0">
                <a:solidFill>
                  <a:schemeClr val="tx1"/>
                </a:solidFill>
              </a:rPr>
              <a:t> IoT</a:t>
            </a:r>
            <a:endParaRPr sz="1800" dirty="0">
              <a:solidFill>
                <a:schemeClr val="tx1"/>
              </a:solidFill>
            </a:endParaRPr>
          </a:p>
        </p:txBody>
      </p:sp>
      <p:cxnSp>
        <p:nvCxnSpPr>
          <p:cNvPr id="2711" name="Google Shape;2711;p45"/>
          <p:cNvCxnSpPr>
            <a:stCxn id="2712" idx="6"/>
            <a:endCxn id="2713" idx="2"/>
          </p:cNvCxnSpPr>
          <p:nvPr/>
        </p:nvCxnSpPr>
        <p:spPr>
          <a:xfrm>
            <a:off x="972246" y="1020441"/>
            <a:ext cx="41704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836946" y="952791"/>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6" name="Tiêu đề phụ 5">
            <a:extLst>
              <a:ext uri="{FF2B5EF4-FFF2-40B4-BE49-F238E27FC236}">
                <a16:creationId xmlns:a16="http://schemas.microsoft.com/office/drawing/2014/main" id="{99BCDDF2-CDC8-459C-8B42-0BB089EA2680}"/>
              </a:ext>
            </a:extLst>
          </p:cNvPr>
          <p:cNvSpPr>
            <a:spLocks noGrp="1"/>
          </p:cNvSpPr>
          <p:nvPr>
            <p:ph type="subTitle" idx="1"/>
          </p:nvPr>
        </p:nvSpPr>
        <p:spPr>
          <a:xfrm>
            <a:off x="678546" y="1522642"/>
            <a:ext cx="7003854" cy="1208100"/>
          </a:xfrm>
        </p:spPr>
        <p:txBody>
          <a:bodyPr/>
          <a:lstStyle/>
          <a:p>
            <a:pPr algn="l">
              <a:buClr>
                <a:srgbClr val="0070C0"/>
              </a:buClr>
              <a:buFont typeface="Wingdings" panose="05000000000000000000" pitchFamily="2" charset="2"/>
              <a:buChar char="v"/>
            </a:pPr>
            <a:r>
              <a:rPr lang="en-US" b="1" dirty="0" err="1">
                <a:solidFill>
                  <a:srgbClr val="0070C0"/>
                </a:solidFill>
                <a:latin typeface="Play" panose="020B0604020202020204" charset="0"/>
              </a:rPr>
              <a:t>Đánh</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giá</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khả</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năng</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ứng</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dụng</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trong</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thực</a:t>
            </a:r>
            <a:r>
              <a:rPr lang="en-US" b="1" dirty="0">
                <a:solidFill>
                  <a:srgbClr val="0070C0"/>
                </a:solidFill>
                <a:latin typeface="Play" panose="020B0604020202020204" charset="0"/>
              </a:rPr>
              <a:t> </a:t>
            </a:r>
            <a:r>
              <a:rPr lang="en-US" b="1" dirty="0" err="1">
                <a:solidFill>
                  <a:srgbClr val="0070C0"/>
                </a:solidFill>
                <a:latin typeface="Play" panose="020B0604020202020204" charset="0"/>
              </a:rPr>
              <a:t>tế</a:t>
            </a:r>
            <a:r>
              <a:rPr lang="en-US" b="1" dirty="0">
                <a:solidFill>
                  <a:srgbClr val="0070C0"/>
                </a:solidFill>
                <a:latin typeface="Play" panose="020B0604020202020204" charset="0"/>
              </a:rPr>
              <a:t>:</a:t>
            </a:r>
          </a:p>
          <a:p>
            <a:pPr marL="425450" indent="-285750" algn="l">
              <a:buClr>
                <a:schemeClr val="tx1"/>
              </a:buClr>
              <a:buFont typeface="Wingdings" panose="05000000000000000000" pitchFamily="2" charset="2"/>
              <a:buChar char="§"/>
            </a:pPr>
            <a:r>
              <a:rPr lang="en-US" dirty="0" err="1">
                <a:solidFill>
                  <a:schemeClr val="tx1"/>
                </a:solidFill>
                <a:latin typeface="Play" panose="020B0604020202020204" charset="0"/>
              </a:rPr>
              <a:t>Thiết</a:t>
            </a:r>
            <a:r>
              <a:rPr lang="en-US" dirty="0">
                <a:solidFill>
                  <a:schemeClr val="tx1"/>
                </a:solidFill>
                <a:latin typeface="Play" panose="020B0604020202020204" charset="0"/>
              </a:rPr>
              <a:t> </a:t>
            </a:r>
            <a:r>
              <a:rPr lang="en-US" dirty="0" err="1">
                <a:solidFill>
                  <a:schemeClr val="tx1"/>
                </a:solidFill>
                <a:latin typeface="Play" panose="020B0604020202020204" charset="0"/>
              </a:rPr>
              <a:t>kế</a:t>
            </a:r>
            <a:r>
              <a:rPr lang="en-US" dirty="0">
                <a:solidFill>
                  <a:schemeClr val="tx1"/>
                </a:solidFill>
                <a:latin typeface="Play" panose="020B0604020202020204" charset="0"/>
              </a:rPr>
              <a:t> </a:t>
            </a:r>
            <a:r>
              <a:rPr lang="en-US" dirty="0" err="1">
                <a:solidFill>
                  <a:schemeClr val="tx1"/>
                </a:solidFill>
                <a:latin typeface="Play" panose="020B0604020202020204" charset="0"/>
              </a:rPr>
              <a:t>thành</a:t>
            </a:r>
            <a:r>
              <a:rPr lang="en-US" dirty="0">
                <a:solidFill>
                  <a:schemeClr val="tx1"/>
                </a:solidFill>
                <a:latin typeface="Play" panose="020B0604020202020204" charset="0"/>
              </a:rPr>
              <a:t> </a:t>
            </a:r>
            <a:r>
              <a:rPr lang="en-US" dirty="0" err="1">
                <a:solidFill>
                  <a:schemeClr val="tx1"/>
                </a:solidFill>
                <a:latin typeface="Play" panose="020B0604020202020204" charset="0"/>
              </a:rPr>
              <a:t>một</a:t>
            </a:r>
            <a:r>
              <a:rPr lang="en-US" dirty="0">
                <a:solidFill>
                  <a:schemeClr val="tx1"/>
                </a:solidFill>
                <a:latin typeface="Play" panose="020B0604020202020204" charset="0"/>
              </a:rPr>
              <a:t> </a:t>
            </a:r>
            <a:r>
              <a:rPr lang="en-US" dirty="0" err="1">
                <a:solidFill>
                  <a:schemeClr val="tx1"/>
                </a:solidFill>
                <a:latin typeface="Play" panose="020B0604020202020204" charset="0"/>
              </a:rPr>
              <a:t>hộp</a:t>
            </a:r>
            <a:r>
              <a:rPr lang="en-US" dirty="0">
                <a:solidFill>
                  <a:schemeClr val="tx1"/>
                </a:solidFill>
                <a:latin typeface="Play" panose="020B0604020202020204" charset="0"/>
              </a:rPr>
              <a:t> </a:t>
            </a:r>
            <a:r>
              <a:rPr lang="en-US" dirty="0" err="1">
                <a:solidFill>
                  <a:schemeClr val="tx1"/>
                </a:solidFill>
                <a:latin typeface="Play" panose="020B0604020202020204" charset="0"/>
              </a:rPr>
              <a:t>nhỏ</a:t>
            </a:r>
            <a:r>
              <a:rPr lang="en-US" dirty="0">
                <a:solidFill>
                  <a:schemeClr val="tx1"/>
                </a:solidFill>
                <a:latin typeface="Play" panose="020B0604020202020204" charset="0"/>
              </a:rPr>
              <a:t> </a:t>
            </a:r>
            <a:r>
              <a:rPr lang="en-US" dirty="0" err="1">
                <a:solidFill>
                  <a:schemeClr val="tx1"/>
                </a:solidFill>
                <a:latin typeface="Play" panose="020B0604020202020204" charset="0"/>
              </a:rPr>
              <a:t>gọn</a:t>
            </a:r>
            <a:r>
              <a:rPr lang="en-US" dirty="0">
                <a:solidFill>
                  <a:schemeClr val="tx1"/>
                </a:solidFill>
                <a:latin typeface="Play" panose="020B0604020202020204" charset="0"/>
              </a:rPr>
              <a:t>, </a:t>
            </a:r>
            <a:r>
              <a:rPr lang="en-US" dirty="0" err="1">
                <a:solidFill>
                  <a:schemeClr val="tx1"/>
                </a:solidFill>
                <a:latin typeface="Play" panose="020B0604020202020204" charset="0"/>
              </a:rPr>
              <a:t>có</a:t>
            </a:r>
            <a:r>
              <a:rPr lang="en-US" dirty="0">
                <a:solidFill>
                  <a:schemeClr val="tx1"/>
                </a:solidFill>
                <a:latin typeface="Play" panose="020B0604020202020204" charset="0"/>
              </a:rPr>
              <a:t> </a:t>
            </a:r>
            <a:r>
              <a:rPr lang="en-US" dirty="0" err="1">
                <a:solidFill>
                  <a:schemeClr val="tx1"/>
                </a:solidFill>
                <a:latin typeface="Play" panose="020B0604020202020204" charset="0"/>
              </a:rPr>
              <a:t>thể</a:t>
            </a:r>
            <a:r>
              <a:rPr lang="en-US" dirty="0">
                <a:solidFill>
                  <a:schemeClr val="tx1"/>
                </a:solidFill>
                <a:latin typeface="Play" panose="020B0604020202020204" charset="0"/>
              </a:rPr>
              <a:t> </a:t>
            </a:r>
            <a:r>
              <a:rPr lang="en-US" dirty="0" err="1">
                <a:solidFill>
                  <a:schemeClr val="tx1"/>
                </a:solidFill>
                <a:latin typeface="Play" panose="020B0604020202020204" charset="0"/>
              </a:rPr>
              <a:t>đeo</a:t>
            </a:r>
            <a:r>
              <a:rPr lang="en-US" dirty="0">
                <a:solidFill>
                  <a:schemeClr val="tx1"/>
                </a:solidFill>
                <a:latin typeface="Play" panose="020B0604020202020204" charset="0"/>
              </a:rPr>
              <a:t> </a:t>
            </a:r>
            <a:r>
              <a:rPr lang="en-US" dirty="0" err="1">
                <a:solidFill>
                  <a:schemeClr val="tx1"/>
                </a:solidFill>
                <a:latin typeface="Play" panose="020B0604020202020204" charset="0"/>
              </a:rPr>
              <a:t>trên</a:t>
            </a:r>
            <a:r>
              <a:rPr lang="en-US" dirty="0">
                <a:solidFill>
                  <a:schemeClr val="tx1"/>
                </a:solidFill>
                <a:latin typeface="Play" panose="020B0604020202020204" charset="0"/>
              </a:rPr>
              <a:t> </a:t>
            </a:r>
            <a:r>
              <a:rPr lang="en-US" dirty="0" err="1">
                <a:solidFill>
                  <a:schemeClr val="tx1"/>
                </a:solidFill>
                <a:latin typeface="Play" panose="020B0604020202020204" charset="0"/>
              </a:rPr>
              <a:t>người</a:t>
            </a:r>
            <a:r>
              <a:rPr lang="en-US" dirty="0">
                <a:solidFill>
                  <a:schemeClr val="tx1"/>
                </a:solidFill>
                <a:latin typeface="Play" panose="020B0604020202020204" charset="0"/>
              </a:rPr>
              <a:t>:</a:t>
            </a:r>
          </a:p>
          <a:p>
            <a:pPr marL="882650" lvl="1" indent="-285750" algn="l">
              <a:buClr>
                <a:schemeClr val="tx1"/>
              </a:buClr>
              <a:buFont typeface="Wingdings" panose="05000000000000000000" pitchFamily="2" charset="2"/>
              <a:buChar char="ü"/>
            </a:pPr>
            <a:r>
              <a:rPr lang="en-US" dirty="0" err="1">
                <a:solidFill>
                  <a:schemeClr val="tx1"/>
                </a:solidFill>
                <a:latin typeface="Play" panose="020B0604020202020204" charset="0"/>
              </a:rPr>
              <a:t>Giúp</a:t>
            </a:r>
            <a:r>
              <a:rPr lang="en-US" dirty="0">
                <a:solidFill>
                  <a:schemeClr val="tx1"/>
                </a:solidFill>
                <a:latin typeface="Play" panose="020B0604020202020204" charset="0"/>
              </a:rPr>
              <a:t> </a:t>
            </a:r>
            <a:r>
              <a:rPr lang="en-US" dirty="0" err="1">
                <a:solidFill>
                  <a:schemeClr val="tx1"/>
                </a:solidFill>
                <a:latin typeface="Play" panose="020B0604020202020204" charset="0"/>
              </a:rPr>
              <a:t>bố</a:t>
            </a:r>
            <a:r>
              <a:rPr lang="en-US" dirty="0">
                <a:solidFill>
                  <a:schemeClr val="tx1"/>
                </a:solidFill>
                <a:latin typeface="Play" panose="020B0604020202020204" charset="0"/>
              </a:rPr>
              <a:t> </a:t>
            </a:r>
            <a:r>
              <a:rPr lang="en-US" dirty="0" err="1">
                <a:solidFill>
                  <a:schemeClr val="tx1"/>
                </a:solidFill>
                <a:latin typeface="Play" panose="020B0604020202020204" charset="0"/>
              </a:rPr>
              <a:t>mẹ</a:t>
            </a:r>
            <a:r>
              <a:rPr lang="en-US" dirty="0">
                <a:solidFill>
                  <a:schemeClr val="tx1"/>
                </a:solidFill>
                <a:latin typeface="Play" panose="020B0604020202020204" charset="0"/>
              </a:rPr>
              <a:t> </a:t>
            </a:r>
            <a:r>
              <a:rPr lang="en-US" dirty="0" err="1">
                <a:solidFill>
                  <a:schemeClr val="tx1"/>
                </a:solidFill>
                <a:latin typeface="Play" panose="020B0604020202020204" charset="0"/>
              </a:rPr>
              <a:t>trong</a:t>
            </a:r>
            <a:r>
              <a:rPr lang="en-US" dirty="0">
                <a:solidFill>
                  <a:schemeClr val="tx1"/>
                </a:solidFill>
                <a:latin typeface="Play" panose="020B0604020202020204" charset="0"/>
              </a:rPr>
              <a:t> </a:t>
            </a:r>
            <a:r>
              <a:rPr lang="en-US" dirty="0" err="1">
                <a:solidFill>
                  <a:schemeClr val="tx1"/>
                </a:solidFill>
                <a:latin typeface="Play" panose="020B0604020202020204" charset="0"/>
              </a:rPr>
              <a:t>việc</a:t>
            </a:r>
            <a:r>
              <a:rPr lang="en-US" dirty="0">
                <a:solidFill>
                  <a:schemeClr val="tx1"/>
                </a:solidFill>
                <a:latin typeface="Play" panose="020B0604020202020204" charset="0"/>
              </a:rPr>
              <a:t> </a:t>
            </a:r>
            <a:r>
              <a:rPr lang="en-US" b="1" dirty="0" err="1">
                <a:solidFill>
                  <a:schemeClr val="tx1"/>
                </a:solidFill>
                <a:latin typeface="Play" panose="020B0604020202020204" charset="0"/>
              </a:rPr>
              <a:t>theo</a:t>
            </a:r>
            <a:r>
              <a:rPr lang="en-US" b="1" dirty="0">
                <a:solidFill>
                  <a:schemeClr val="tx1"/>
                </a:solidFill>
                <a:latin typeface="Play" panose="020B0604020202020204" charset="0"/>
              </a:rPr>
              <a:t> </a:t>
            </a:r>
            <a:r>
              <a:rPr lang="en-US" b="1" dirty="0" err="1">
                <a:solidFill>
                  <a:schemeClr val="tx1"/>
                </a:solidFill>
                <a:latin typeface="Play" panose="020B0604020202020204" charset="0"/>
              </a:rPr>
              <a:t>dõi</a:t>
            </a:r>
            <a:r>
              <a:rPr lang="en-US" b="1" dirty="0">
                <a:solidFill>
                  <a:schemeClr val="tx1"/>
                </a:solidFill>
                <a:latin typeface="Play" panose="020B0604020202020204" charset="0"/>
              </a:rPr>
              <a:t>, </a:t>
            </a:r>
            <a:r>
              <a:rPr lang="en-US" b="1" dirty="0" err="1">
                <a:solidFill>
                  <a:schemeClr val="tx1"/>
                </a:solidFill>
                <a:latin typeface="Play" panose="020B0604020202020204" charset="0"/>
              </a:rPr>
              <a:t>giám</a:t>
            </a:r>
            <a:r>
              <a:rPr lang="en-US" b="1" dirty="0">
                <a:solidFill>
                  <a:schemeClr val="tx1"/>
                </a:solidFill>
                <a:latin typeface="Play" panose="020B0604020202020204" charset="0"/>
              </a:rPr>
              <a:t> </a:t>
            </a:r>
            <a:r>
              <a:rPr lang="en-US" b="1" dirty="0" err="1">
                <a:solidFill>
                  <a:schemeClr val="tx1"/>
                </a:solidFill>
                <a:latin typeface="Play" panose="020B0604020202020204" charset="0"/>
              </a:rPr>
              <a:t>sát</a:t>
            </a:r>
            <a:r>
              <a:rPr lang="en-US" b="1" dirty="0">
                <a:solidFill>
                  <a:schemeClr val="tx1"/>
                </a:solidFill>
                <a:latin typeface="Play" panose="020B0604020202020204" charset="0"/>
              </a:rPr>
              <a:t> </a:t>
            </a:r>
            <a:r>
              <a:rPr lang="en-US" b="1" dirty="0" err="1">
                <a:solidFill>
                  <a:schemeClr val="tx1"/>
                </a:solidFill>
                <a:latin typeface="Play" panose="020B0604020202020204" charset="0"/>
              </a:rPr>
              <a:t>trẻ</a:t>
            </a:r>
            <a:r>
              <a:rPr lang="en-US" b="1" dirty="0">
                <a:solidFill>
                  <a:schemeClr val="tx1"/>
                </a:solidFill>
                <a:latin typeface="Play" panose="020B0604020202020204" charset="0"/>
              </a:rPr>
              <a:t> </a:t>
            </a:r>
            <a:r>
              <a:rPr lang="en-US" b="1" dirty="0" err="1">
                <a:solidFill>
                  <a:schemeClr val="tx1"/>
                </a:solidFill>
                <a:latin typeface="Play" panose="020B0604020202020204" charset="0"/>
              </a:rPr>
              <a:t>nhỏ</a:t>
            </a:r>
            <a:r>
              <a:rPr lang="en-US" dirty="0">
                <a:latin typeface="Play" panose="020B0604020202020204" charset="0"/>
              </a:rPr>
              <a:t>.</a:t>
            </a:r>
            <a:endParaRPr lang="en-US" dirty="0">
              <a:solidFill>
                <a:schemeClr val="tx1"/>
              </a:solidFill>
              <a:latin typeface="Play" panose="020B0604020202020204" charset="0"/>
            </a:endParaRPr>
          </a:p>
          <a:p>
            <a:pPr marL="882650" lvl="1" indent="-285750" algn="l">
              <a:buClr>
                <a:schemeClr val="tx1"/>
              </a:buClr>
              <a:buFont typeface="Wingdings" panose="05000000000000000000" pitchFamily="2" charset="2"/>
              <a:buChar char="ü"/>
            </a:pPr>
            <a:r>
              <a:rPr lang="en-US" dirty="0" err="1">
                <a:solidFill>
                  <a:schemeClr val="tx1"/>
                </a:solidFill>
                <a:latin typeface="Play" panose="020B0604020202020204" charset="0"/>
              </a:rPr>
              <a:t>Giúp</a:t>
            </a:r>
            <a:r>
              <a:rPr lang="en-US" dirty="0">
                <a:solidFill>
                  <a:schemeClr val="tx1"/>
                </a:solidFill>
                <a:latin typeface="Play" panose="020B0604020202020204" charset="0"/>
              </a:rPr>
              <a:t> </a:t>
            </a:r>
            <a:r>
              <a:rPr lang="en-US" dirty="0" err="1">
                <a:solidFill>
                  <a:schemeClr val="tx1"/>
                </a:solidFill>
                <a:latin typeface="Play" panose="020B0604020202020204" charset="0"/>
              </a:rPr>
              <a:t>người</a:t>
            </a:r>
            <a:r>
              <a:rPr lang="en-US" dirty="0">
                <a:solidFill>
                  <a:schemeClr val="tx1"/>
                </a:solidFill>
                <a:latin typeface="Play" panose="020B0604020202020204" charset="0"/>
              </a:rPr>
              <a:t> </a:t>
            </a:r>
            <a:r>
              <a:rPr lang="en-US" dirty="0" err="1">
                <a:solidFill>
                  <a:schemeClr val="tx1"/>
                </a:solidFill>
                <a:latin typeface="Play" panose="020B0604020202020204" charset="0"/>
              </a:rPr>
              <a:t>thân</a:t>
            </a:r>
            <a:r>
              <a:rPr lang="en-US" dirty="0">
                <a:solidFill>
                  <a:schemeClr val="tx1"/>
                </a:solidFill>
                <a:latin typeface="Play" panose="020B0604020202020204" charset="0"/>
              </a:rPr>
              <a:t> </a:t>
            </a:r>
            <a:r>
              <a:rPr lang="en-US" dirty="0" err="1">
                <a:solidFill>
                  <a:schemeClr val="tx1"/>
                </a:solidFill>
                <a:latin typeface="Play" panose="020B0604020202020204" charset="0"/>
              </a:rPr>
              <a:t>của</a:t>
            </a:r>
            <a:r>
              <a:rPr lang="en-US" dirty="0">
                <a:solidFill>
                  <a:schemeClr val="tx1"/>
                </a:solidFill>
                <a:latin typeface="Play" panose="020B0604020202020204" charset="0"/>
              </a:rPr>
              <a:t> </a:t>
            </a:r>
            <a:r>
              <a:rPr lang="en-US" dirty="0" err="1">
                <a:solidFill>
                  <a:schemeClr val="tx1"/>
                </a:solidFill>
                <a:latin typeface="Play" panose="020B0604020202020204" charset="0"/>
              </a:rPr>
              <a:t>những</a:t>
            </a:r>
            <a:r>
              <a:rPr lang="en-US" dirty="0">
                <a:solidFill>
                  <a:schemeClr val="tx1"/>
                </a:solidFill>
                <a:latin typeface="Play" panose="020B0604020202020204" charset="0"/>
              </a:rPr>
              <a:t> </a:t>
            </a:r>
            <a:r>
              <a:rPr lang="en-US" dirty="0" err="1">
                <a:solidFill>
                  <a:schemeClr val="tx1"/>
                </a:solidFill>
                <a:latin typeface="Play" panose="020B0604020202020204" charset="0"/>
              </a:rPr>
              <a:t>người</a:t>
            </a:r>
            <a:r>
              <a:rPr lang="en-US" dirty="0">
                <a:solidFill>
                  <a:schemeClr val="tx1"/>
                </a:solidFill>
                <a:latin typeface="Play" panose="020B0604020202020204" charset="0"/>
              </a:rPr>
              <a:t> </a:t>
            </a:r>
            <a:r>
              <a:rPr lang="en-US" dirty="0" err="1">
                <a:solidFill>
                  <a:schemeClr val="tx1"/>
                </a:solidFill>
                <a:latin typeface="Play" panose="020B0604020202020204" charset="0"/>
              </a:rPr>
              <a:t>mắc</a:t>
            </a:r>
            <a:r>
              <a:rPr lang="en-US" dirty="0">
                <a:solidFill>
                  <a:schemeClr val="tx1"/>
                </a:solidFill>
                <a:latin typeface="Play" panose="020B0604020202020204" charset="0"/>
              </a:rPr>
              <a:t> </a:t>
            </a:r>
            <a:r>
              <a:rPr lang="en-US" dirty="0" err="1">
                <a:solidFill>
                  <a:schemeClr val="tx1"/>
                </a:solidFill>
                <a:latin typeface="Play" panose="020B0604020202020204" charset="0"/>
              </a:rPr>
              <a:t>bệnh</a:t>
            </a:r>
            <a:r>
              <a:rPr lang="vi-VN" dirty="0">
                <a:solidFill>
                  <a:schemeClr val="tx1"/>
                </a:solidFill>
                <a:latin typeface="Play" panose="020B0604020202020204" charset="0"/>
              </a:rPr>
              <a:t> </a:t>
            </a:r>
            <a:r>
              <a:rPr lang="vi-VN" b="1" i="0" dirty="0" err="1">
                <a:solidFill>
                  <a:schemeClr val="tx1"/>
                </a:solidFill>
                <a:effectLst/>
                <a:latin typeface="Play" panose="020B0604020202020204" charset="0"/>
              </a:rPr>
              <a:t>Alzheimer</a:t>
            </a:r>
            <a:r>
              <a:rPr lang="en-US" i="0" dirty="0">
                <a:solidFill>
                  <a:srgbClr val="FF0000"/>
                </a:solidFill>
                <a:effectLst/>
                <a:latin typeface="Play" panose="020B0604020202020204" charset="0"/>
              </a:rPr>
              <a:t> </a:t>
            </a:r>
            <a:r>
              <a:rPr lang="en-US" i="0" dirty="0" err="1">
                <a:solidFill>
                  <a:schemeClr val="tx1"/>
                </a:solidFill>
                <a:effectLst/>
                <a:latin typeface="Play" panose="020B0604020202020204" charset="0"/>
              </a:rPr>
              <a:t>dễ</a:t>
            </a:r>
            <a:r>
              <a:rPr lang="en-US" i="0" dirty="0">
                <a:solidFill>
                  <a:schemeClr val="tx1"/>
                </a:solidFill>
                <a:effectLst/>
                <a:latin typeface="Play" panose="020B0604020202020204" charset="0"/>
              </a:rPr>
              <a:t> </a:t>
            </a:r>
            <a:r>
              <a:rPr lang="en-US" i="0" dirty="0" err="1">
                <a:solidFill>
                  <a:schemeClr val="tx1"/>
                </a:solidFill>
                <a:effectLst/>
                <a:latin typeface="Play" panose="020B0604020202020204" charset="0"/>
              </a:rPr>
              <a:t>dàng</a:t>
            </a:r>
            <a:r>
              <a:rPr lang="en-US" i="0" dirty="0">
                <a:solidFill>
                  <a:schemeClr val="tx1"/>
                </a:solidFill>
                <a:effectLst/>
                <a:latin typeface="Play" panose="020B0604020202020204" charset="0"/>
              </a:rPr>
              <a:t> </a:t>
            </a:r>
            <a:r>
              <a:rPr lang="en-US" i="0" dirty="0" err="1">
                <a:solidFill>
                  <a:schemeClr val="tx1"/>
                </a:solidFill>
                <a:effectLst/>
                <a:latin typeface="Play" panose="020B0604020202020204" charset="0"/>
              </a:rPr>
              <a:t>tìm</a:t>
            </a:r>
            <a:r>
              <a:rPr lang="en-US" i="0" dirty="0">
                <a:solidFill>
                  <a:schemeClr val="tx1"/>
                </a:solidFill>
                <a:effectLst/>
                <a:latin typeface="Play" panose="020B0604020202020204" charset="0"/>
              </a:rPr>
              <a:t> </a:t>
            </a:r>
            <a:r>
              <a:rPr lang="en-US" i="0" dirty="0" err="1">
                <a:solidFill>
                  <a:schemeClr val="tx1"/>
                </a:solidFill>
                <a:effectLst/>
                <a:latin typeface="Play" panose="020B0604020202020204" charset="0"/>
              </a:rPr>
              <a:t>thấy</a:t>
            </a:r>
            <a:r>
              <a:rPr lang="en-US" i="0" dirty="0">
                <a:solidFill>
                  <a:schemeClr val="tx1"/>
                </a:solidFill>
                <a:effectLst/>
                <a:latin typeface="Play" panose="020B0604020202020204" charset="0"/>
              </a:rPr>
              <a:t> </a:t>
            </a:r>
            <a:r>
              <a:rPr lang="en-US" i="0" dirty="0" err="1">
                <a:solidFill>
                  <a:schemeClr val="tx1"/>
                </a:solidFill>
                <a:effectLst/>
                <a:latin typeface="Play" panose="020B0604020202020204" charset="0"/>
              </a:rPr>
              <a:t>họ</a:t>
            </a:r>
            <a:r>
              <a:rPr lang="en-US" i="0" dirty="0">
                <a:solidFill>
                  <a:schemeClr val="tx1"/>
                </a:solidFill>
                <a:effectLst/>
                <a:latin typeface="Play" panose="020B0604020202020204" charset="0"/>
              </a:rPr>
              <a:t> </a:t>
            </a:r>
            <a:r>
              <a:rPr lang="en-US" i="0" dirty="0" err="1">
                <a:solidFill>
                  <a:schemeClr val="tx1"/>
                </a:solidFill>
                <a:effectLst/>
                <a:latin typeface="Play" panose="020B0604020202020204" charset="0"/>
              </a:rPr>
              <a:t>khi</a:t>
            </a:r>
            <a:r>
              <a:rPr lang="en-US" i="0" dirty="0">
                <a:solidFill>
                  <a:schemeClr val="tx1"/>
                </a:solidFill>
                <a:effectLst/>
                <a:latin typeface="Play" panose="020B0604020202020204" charset="0"/>
              </a:rPr>
              <a:t> </a:t>
            </a:r>
            <a:r>
              <a:rPr lang="en-US" i="0" dirty="0" err="1">
                <a:solidFill>
                  <a:schemeClr val="tx1"/>
                </a:solidFill>
                <a:effectLst/>
                <a:latin typeface="Play" panose="020B0604020202020204" charset="0"/>
              </a:rPr>
              <a:t>vô</a:t>
            </a:r>
            <a:r>
              <a:rPr lang="en-US" i="0" dirty="0">
                <a:solidFill>
                  <a:schemeClr val="tx1"/>
                </a:solidFill>
                <a:effectLst/>
                <a:latin typeface="Play" panose="020B0604020202020204" charset="0"/>
              </a:rPr>
              <a:t> </a:t>
            </a:r>
            <a:r>
              <a:rPr lang="en-US" i="0" dirty="0" err="1">
                <a:solidFill>
                  <a:schemeClr val="tx1"/>
                </a:solidFill>
                <a:effectLst/>
                <a:latin typeface="Play" panose="020B0604020202020204" charset="0"/>
              </a:rPr>
              <a:t>tình</a:t>
            </a:r>
            <a:r>
              <a:rPr lang="en-US" i="0" dirty="0">
                <a:solidFill>
                  <a:schemeClr val="tx1"/>
                </a:solidFill>
                <a:effectLst/>
                <a:latin typeface="Play" panose="020B0604020202020204" charset="0"/>
              </a:rPr>
              <a:t> </a:t>
            </a:r>
            <a:r>
              <a:rPr lang="en-US" i="0" dirty="0" err="1">
                <a:solidFill>
                  <a:schemeClr val="tx1"/>
                </a:solidFill>
                <a:effectLst/>
                <a:latin typeface="Play" panose="020B0604020202020204" charset="0"/>
              </a:rPr>
              <a:t>đi</a:t>
            </a:r>
            <a:r>
              <a:rPr lang="en-US" i="0" dirty="0">
                <a:solidFill>
                  <a:schemeClr val="tx1"/>
                </a:solidFill>
                <a:effectLst/>
                <a:latin typeface="Play" panose="020B0604020202020204" charset="0"/>
              </a:rPr>
              <a:t> </a:t>
            </a:r>
            <a:r>
              <a:rPr lang="en-US" i="0" dirty="0" err="1">
                <a:solidFill>
                  <a:schemeClr val="tx1"/>
                </a:solidFill>
                <a:effectLst/>
                <a:latin typeface="Play" panose="020B0604020202020204" charset="0"/>
              </a:rPr>
              <a:t>lạc</a:t>
            </a:r>
            <a:r>
              <a:rPr lang="en-US" i="0" dirty="0">
                <a:solidFill>
                  <a:schemeClr val="tx1"/>
                </a:solidFill>
                <a:effectLst/>
                <a:latin typeface="Play" panose="020B0604020202020204" charset="0"/>
              </a:rPr>
              <a:t>.</a:t>
            </a:r>
            <a:endParaRPr lang="en-US" dirty="0">
              <a:solidFill>
                <a:schemeClr val="tx1"/>
              </a:solidFill>
              <a:latin typeface="arial" panose="020B0604020202020204" pitchFamily="34" charset="0"/>
            </a:endParaRPr>
          </a:p>
          <a:p>
            <a:pPr marL="882650" lvl="1" indent="-285750" algn="l">
              <a:buClr>
                <a:schemeClr val="tx1"/>
              </a:buClr>
              <a:buFont typeface="Wingdings" panose="05000000000000000000" pitchFamily="2" charset="2"/>
              <a:buChar char="ü"/>
            </a:pPr>
            <a:r>
              <a:rPr lang="en-US" dirty="0" err="1">
                <a:solidFill>
                  <a:schemeClr val="tx1"/>
                </a:solidFill>
                <a:latin typeface="Play" panose="020B0604020202020204" charset="0"/>
              </a:rPr>
              <a:t>Trong</a:t>
            </a:r>
            <a:r>
              <a:rPr lang="en-US" dirty="0">
                <a:solidFill>
                  <a:schemeClr val="tx1"/>
                </a:solidFill>
                <a:latin typeface="Play" panose="020B0604020202020204" charset="0"/>
              </a:rPr>
              <a:t> </a:t>
            </a:r>
            <a:r>
              <a:rPr lang="en-US" dirty="0" err="1">
                <a:solidFill>
                  <a:schemeClr val="tx1"/>
                </a:solidFill>
                <a:latin typeface="Play" panose="020B0604020202020204" charset="0"/>
              </a:rPr>
              <a:t>một</a:t>
            </a:r>
            <a:r>
              <a:rPr lang="en-US" dirty="0">
                <a:solidFill>
                  <a:schemeClr val="tx1"/>
                </a:solidFill>
                <a:latin typeface="Play" panose="020B0604020202020204" charset="0"/>
              </a:rPr>
              <a:t> </a:t>
            </a:r>
            <a:r>
              <a:rPr lang="en-US" dirty="0" err="1">
                <a:solidFill>
                  <a:schemeClr val="tx1"/>
                </a:solidFill>
                <a:latin typeface="Play" panose="020B0604020202020204" charset="0"/>
              </a:rPr>
              <a:t>vài</a:t>
            </a:r>
            <a:r>
              <a:rPr lang="en-US" dirty="0">
                <a:solidFill>
                  <a:schemeClr val="tx1"/>
                </a:solidFill>
                <a:latin typeface="Play" panose="020B0604020202020204" charset="0"/>
              </a:rPr>
              <a:t> </a:t>
            </a:r>
            <a:r>
              <a:rPr lang="en-US" dirty="0" err="1">
                <a:solidFill>
                  <a:schemeClr val="tx1"/>
                </a:solidFill>
                <a:latin typeface="Play" panose="020B0604020202020204" charset="0"/>
              </a:rPr>
              <a:t>trường</a:t>
            </a:r>
            <a:r>
              <a:rPr lang="en-US" dirty="0">
                <a:solidFill>
                  <a:schemeClr val="tx1"/>
                </a:solidFill>
                <a:latin typeface="Play" panose="020B0604020202020204" charset="0"/>
              </a:rPr>
              <a:t> </a:t>
            </a:r>
            <a:r>
              <a:rPr lang="en-US" dirty="0" err="1">
                <a:solidFill>
                  <a:schemeClr val="tx1"/>
                </a:solidFill>
                <a:latin typeface="Play" panose="020B0604020202020204" charset="0"/>
              </a:rPr>
              <a:t>hợp</a:t>
            </a:r>
            <a:r>
              <a:rPr lang="en-US" dirty="0">
                <a:solidFill>
                  <a:schemeClr val="tx1"/>
                </a:solidFill>
                <a:latin typeface="Play" panose="020B0604020202020204" charset="0"/>
              </a:rPr>
              <a:t> </a:t>
            </a:r>
            <a:r>
              <a:rPr lang="en-US" dirty="0" err="1">
                <a:solidFill>
                  <a:schemeClr val="tx1"/>
                </a:solidFill>
                <a:latin typeface="Play" panose="020B0604020202020204" charset="0"/>
              </a:rPr>
              <a:t>khi</a:t>
            </a:r>
            <a:r>
              <a:rPr lang="en-US" dirty="0">
                <a:solidFill>
                  <a:schemeClr val="tx1"/>
                </a:solidFill>
                <a:latin typeface="Play" panose="020B0604020202020204" charset="0"/>
              </a:rPr>
              <a:t> </a:t>
            </a:r>
            <a:r>
              <a:rPr lang="en-US" dirty="0" err="1">
                <a:solidFill>
                  <a:schemeClr val="tx1"/>
                </a:solidFill>
                <a:latin typeface="Play" panose="020B0604020202020204" charset="0"/>
              </a:rPr>
              <a:t>đi</a:t>
            </a:r>
            <a:r>
              <a:rPr lang="en-US" dirty="0">
                <a:solidFill>
                  <a:schemeClr val="tx1"/>
                </a:solidFill>
                <a:latin typeface="Play" panose="020B0604020202020204" charset="0"/>
              </a:rPr>
              <a:t> </a:t>
            </a:r>
            <a:r>
              <a:rPr lang="en-US" dirty="0" err="1">
                <a:solidFill>
                  <a:schemeClr val="tx1"/>
                </a:solidFill>
                <a:latin typeface="Play" panose="020B0604020202020204" charset="0"/>
              </a:rPr>
              <a:t>vào</a:t>
            </a:r>
            <a:r>
              <a:rPr lang="en-US" dirty="0">
                <a:solidFill>
                  <a:schemeClr val="tx1"/>
                </a:solidFill>
                <a:latin typeface="Play" panose="020B0604020202020204" charset="0"/>
              </a:rPr>
              <a:t> </a:t>
            </a:r>
            <a:r>
              <a:rPr lang="en-US" dirty="0" err="1">
                <a:solidFill>
                  <a:schemeClr val="tx1"/>
                </a:solidFill>
                <a:latin typeface="Play" panose="020B0604020202020204" charset="0"/>
              </a:rPr>
              <a:t>những</a:t>
            </a:r>
            <a:r>
              <a:rPr lang="en-US" dirty="0">
                <a:solidFill>
                  <a:schemeClr val="tx1"/>
                </a:solidFill>
                <a:latin typeface="Play" panose="020B0604020202020204" charset="0"/>
              </a:rPr>
              <a:t> </a:t>
            </a:r>
            <a:r>
              <a:rPr lang="en-US" dirty="0" err="1">
                <a:solidFill>
                  <a:schemeClr val="tx1"/>
                </a:solidFill>
                <a:latin typeface="Play" panose="020B0604020202020204" charset="0"/>
              </a:rPr>
              <a:t>nơi</a:t>
            </a:r>
            <a:r>
              <a:rPr lang="en-US" dirty="0">
                <a:solidFill>
                  <a:schemeClr val="tx1"/>
                </a:solidFill>
                <a:latin typeface="Play" panose="020B0604020202020204" charset="0"/>
              </a:rPr>
              <a:t> </a:t>
            </a:r>
            <a:r>
              <a:rPr lang="en-US" dirty="0" err="1">
                <a:solidFill>
                  <a:schemeClr val="tx1"/>
                </a:solidFill>
                <a:latin typeface="Play" panose="020B0604020202020204" charset="0"/>
              </a:rPr>
              <a:t>hẻo</a:t>
            </a:r>
            <a:r>
              <a:rPr lang="en-US" dirty="0">
                <a:solidFill>
                  <a:schemeClr val="tx1"/>
                </a:solidFill>
                <a:latin typeface="Play" panose="020B0604020202020204" charset="0"/>
              </a:rPr>
              <a:t> </a:t>
            </a:r>
            <a:r>
              <a:rPr lang="en-US" dirty="0" err="1">
                <a:solidFill>
                  <a:schemeClr val="tx1"/>
                </a:solidFill>
                <a:latin typeface="Play" panose="020B0604020202020204" charset="0"/>
              </a:rPr>
              <a:t>lánh</a:t>
            </a:r>
            <a:r>
              <a:rPr lang="en-US" dirty="0">
                <a:solidFill>
                  <a:schemeClr val="tx1"/>
                </a:solidFill>
                <a:latin typeface="Play" panose="020B0604020202020204" charset="0"/>
              </a:rPr>
              <a:t>.</a:t>
            </a:r>
          </a:p>
          <a:p>
            <a:pPr marL="1339850" lvl="2" indent="-285750" algn="l">
              <a:buClr>
                <a:schemeClr val="tx1"/>
              </a:buClr>
              <a:buFont typeface="Courier New" panose="02070309020205020404" pitchFamily="49" charset="0"/>
              <a:buChar char="o"/>
            </a:pPr>
            <a:r>
              <a:rPr lang="en-US" dirty="0" err="1">
                <a:solidFill>
                  <a:schemeClr val="tx1"/>
                </a:solidFill>
                <a:latin typeface="Play" panose="020B0604020202020204" charset="0"/>
              </a:rPr>
              <a:t>Gặp</a:t>
            </a:r>
            <a:r>
              <a:rPr lang="en-US" dirty="0">
                <a:solidFill>
                  <a:schemeClr val="tx1"/>
                </a:solidFill>
                <a:latin typeface="Play" panose="020B0604020202020204" charset="0"/>
              </a:rPr>
              <a:t> </a:t>
            </a:r>
            <a:r>
              <a:rPr lang="en-US" dirty="0" err="1">
                <a:solidFill>
                  <a:schemeClr val="tx1"/>
                </a:solidFill>
                <a:latin typeface="Play" panose="020B0604020202020204" charset="0"/>
              </a:rPr>
              <a:t>cướp</a:t>
            </a:r>
            <a:r>
              <a:rPr lang="en-US" dirty="0">
                <a:solidFill>
                  <a:schemeClr val="tx1"/>
                </a:solidFill>
                <a:latin typeface="Play" panose="020B0604020202020204" charset="0"/>
              </a:rPr>
              <a:t> </a:t>
            </a:r>
            <a:r>
              <a:rPr lang="en-US" dirty="0" err="1">
                <a:solidFill>
                  <a:schemeClr val="tx1"/>
                </a:solidFill>
                <a:latin typeface="Play" panose="020B0604020202020204" charset="0"/>
              </a:rPr>
              <a:t>giữa</a:t>
            </a:r>
            <a:r>
              <a:rPr lang="en-US" dirty="0">
                <a:solidFill>
                  <a:schemeClr val="tx1"/>
                </a:solidFill>
                <a:latin typeface="Play" panose="020B0604020202020204" charset="0"/>
              </a:rPr>
              <a:t> </a:t>
            </a:r>
            <a:r>
              <a:rPr lang="en-US" dirty="0" err="1">
                <a:solidFill>
                  <a:schemeClr val="tx1"/>
                </a:solidFill>
                <a:latin typeface="Play" panose="020B0604020202020204" charset="0"/>
              </a:rPr>
              <a:t>đêm</a:t>
            </a:r>
            <a:r>
              <a:rPr lang="en-US" dirty="0">
                <a:solidFill>
                  <a:schemeClr val="tx1"/>
                </a:solidFill>
                <a:latin typeface="Play" panose="020B0604020202020204" charset="0"/>
              </a:rPr>
              <a:t> </a:t>
            </a:r>
            <a:r>
              <a:rPr lang="en-US" dirty="0" err="1">
                <a:solidFill>
                  <a:schemeClr val="tx1"/>
                </a:solidFill>
                <a:latin typeface="Play" panose="020B0604020202020204" charset="0"/>
              </a:rPr>
              <a:t>khuya</a:t>
            </a:r>
            <a:r>
              <a:rPr lang="en-US" dirty="0">
                <a:solidFill>
                  <a:schemeClr val="tx1"/>
                </a:solidFill>
                <a:latin typeface="Play" panose="020B0604020202020204" charset="0"/>
              </a:rPr>
              <a:t>, </a:t>
            </a:r>
            <a:r>
              <a:rPr lang="en-US" dirty="0" err="1">
                <a:solidFill>
                  <a:schemeClr val="tx1"/>
                </a:solidFill>
                <a:latin typeface="Play" panose="020B0604020202020204" charset="0"/>
              </a:rPr>
              <a:t>vắng</a:t>
            </a:r>
            <a:r>
              <a:rPr lang="en-US" dirty="0">
                <a:solidFill>
                  <a:schemeClr val="tx1"/>
                </a:solidFill>
                <a:latin typeface="Play" panose="020B0604020202020204" charset="0"/>
              </a:rPr>
              <a:t> </a:t>
            </a:r>
            <a:r>
              <a:rPr lang="en-US" dirty="0" err="1">
                <a:solidFill>
                  <a:schemeClr val="tx1"/>
                </a:solidFill>
                <a:latin typeface="Play" panose="020B0604020202020204" charset="0"/>
              </a:rPr>
              <a:t>người</a:t>
            </a:r>
            <a:r>
              <a:rPr lang="en-US" dirty="0">
                <a:solidFill>
                  <a:schemeClr val="tx1"/>
                </a:solidFill>
                <a:latin typeface="Play" panose="020B0604020202020204" charset="0"/>
              </a:rPr>
              <a:t>.</a:t>
            </a:r>
          </a:p>
          <a:p>
            <a:pPr marL="1339850" lvl="2" indent="-285750" algn="l">
              <a:buClr>
                <a:schemeClr val="tx1"/>
              </a:buClr>
              <a:buFont typeface="Courier New" panose="02070309020205020404" pitchFamily="49" charset="0"/>
              <a:buChar char="o"/>
            </a:pPr>
            <a:r>
              <a:rPr lang="en-US" dirty="0" err="1">
                <a:solidFill>
                  <a:schemeClr val="tx1"/>
                </a:solidFill>
                <a:latin typeface="Play" panose="020B0604020202020204" charset="0"/>
              </a:rPr>
              <a:t>Bị</a:t>
            </a:r>
            <a:r>
              <a:rPr lang="en-US" dirty="0">
                <a:solidFill>
                  <a:schemeClr val="tx1"/>
                </a:solidFill>
                <a:latin typeface="Play" panose="020B0604020202020204" charset="0"/>
              </a:rPr>
              <a:t> </a:t>
            </a:r>
            <a:r>
              <a:rPr lang="en-US" dirty="0" err="1">
                <a:solidFill>
                  <a:schemeClr val="tx1"/>
                </a:solidFill>
                <a:latin typeface="Play" panose="020B0604020202020204" charset="0"/>
              </a:rPr>
              <a:t>rắn</a:t>
            </a:r>
            <a:r>
              <a:rPr lang="en-US" dirty="0">
                <a:solidFill>
                  <a:schemeClr val="tx1"/>
                </a:solidFill>
                <a:latin typeface="Play" panose="020B0604020202020204" charset="0"/>
              </a:rPr>
              <a:t>, </a:t>
            </a:r>
            <a:r>
              <a:rPr lang="en-US" dirty="0" err="1">
                <a:solidFill>
                  <a:schemeClr val="tx1"/>
                </a:solidFill>
                <a:latin typeface="Play" panose="020B0604020202020204" charset="0"/>
              </a:rPr>
              <a:t>nhện</a:t>
            </a:r>
            <a:r>
              <a:rPr lang="en-US" dirty="0">
                <a:solidFill>
                  <a:schemeClr val="tx1"/>
                </a:solidFill>
                <a:latin typeface="Play" panose="020B0604020202020204" charset="0"/>
              </a:rPr>
              <a:t> </a:t>
            </a:r>
            <a:r>
              <a:rPr lang="en-US" dirty="0" err="1">
                <a:solidFill>
                  <a:schemeClr val="tx1"/>
                </a:solidFill>
                <a:latin typeface="Play" panose="020B0604020202020204" charset="0"/>
              </a:rPr>
              <a:t>v.v</a:t>
            </a:r>
            <a:r>
              <a:rPr lang="en-US" dirty="0">
                <a:solidFill>
                  <a:schemeClr val="tx1"/>
                </a:solidFill>
                <a:latin typeface="Play" panose="020B0604020202020204" charset="0"/>
              </a:rPr>
              <a:t>… </a:t>
            </a:r>
            <a:r>
              <a:rPr lang="en-US" dirty="0" err="1">
                <a:solidFill>
                  <a:schemeClr val="tx1"/>
                </a:solidFill>
                <a:latin typeface="Play" panose="020B0604020202020204" charset="0"/>
              </a:rPr>
              <a:t>cắn</a:t>
            </a:r>
            <a:r>
              <a:rPr lang="en-US" dirty="0">
                <a:solidFill>
                  <a:schemeClr val="tx1"/>
                </a:solidFill>
                <a:latin typeface="Play" panose="020B0604020202020204" charset="0"/>
              </a:rPr>
              <a:t> </a:t>
            </a:r>
            <a:r>
              <a:rPr lang="en-US" dirty="0" err="1">
                <a:solidFill>
                  <a:schemeClr val="tx1"/>
                </a:solidFill>
                <a:latin typeface="Play" panose="020B0604020202020204" charset="0"/>
              </a:rPr>
              <a:t>khi</a:t>
            </a:r>
            <a:r>
              <a:rPr lang="en-US" dirty="0">
                <a:solidFill>
                  <a:schemeClr val="tx1"/>
                </a:solidFill>
                <a:latin typeface="Play" panose="020B0604020202020204" charset="0"/>
              </a:rPr>
              <a:t> </a:t>
            </a:r>
            <a:r>
              <a:rPr lang="en-US" dirty="0" err="1">
                <a:solidFill>
                  <a:schemeClr val="tx1"/>
                </a:solidFill>
                <a:latin typeface="Play" panose="020B0604020202020204" charset="0"/>
              </a:rPr>
              <a:t>đi</a:t>
            </a:r>
            <a:r>
              <a:rPr lang="en-US" dirty="0">
                <a:solidFill>
                  <a:schemeClr val="tx1"/>
                </a:solidFill>
                <a:latin typeface="Play" panose="020B0604020202020204" charset="0"/>
              </a:rPr>
              <a:t> </a:t>
            </a:r>
            <a:r>
              <a:rPr lang="en-US" dirty="0" err="1">
                <a:solidFill>
                  <a:schemeClr val="tx1"/>
                </a:solidFill>
                <a:latin typeface="Play" panose="020B0604020202020204" charset="0"/>
              </a:rPr>
              <a:t>thám</a:t>
            </a:r>
            <a:r>
              <a:rPr lang="en-US" dirty="0">
                <a:solidFill>
                  <a:schemeClr val="tx1"/>
                </a:solidFill>
                <a:latin typeface="Play" panose="020B0604020202020204" charset="0"/>
              </a:rPr>
              <a:t> </a:t>
            </a:r>
            <a:r>
              <a:rPr lang="en-US" dirty="0" err="1">
                <a:solidFill>
                  <a:schemeClr val="tx1"/>
                </a:solidFill>
                <a:latin typeface="Play" panose="020B0604020202020204" charset="0"/>
              </a:rPr>
              <a:t>hiểm</a:t>
            </a:r>
            <a:r>
              <a:rPr lang="en-US" dirty="0">
                <a:solidFill>
                  <a:schemeClr val="tx1"/>
                </a:solidFill>
                <a:latin typeface="Play" panose="020B0604020202020204" charset="0"/>
              </a:rPr>
              <a:t>. </a:t>
            </a:r>
          </a:p>
        </p:txBody>
      </p:sp>
      <p:sp>
        <p:nvSpPr>
          <p:cNvPr id="9" name="Hộp Văn bản 8">
            <a:extLst>
              <a:ext uri="{FF2B5EF4-FFF2-40B4-BE49-F238E27FC236}">
                <a16:creationId xmlns:a16="http://schemas.microsoft.com/office/drawing/2014/main" id="{BFE36996-D576-484B-A650-2951C9DD8C6C}"/>
              </a:ext>
            </a:extLst>
          </p:cNvPr>
          <p:cNvSpPr txBox="1"/>
          <p:nvPr/>
        </p:nvSpPr>
        <p:spPr>
          <a:xfrm>
            <a:off x="1459815" y="3815282"/>
            <a:ext cx="6498570" cy="615553"/>
          </a:xfrm>
          <a:prstGeom prst="rect">
            <a:avLst/>
          </a:prstGeom>
          <a:noFill/>
        </p:spPr>
        <p:txBody>
          <a:bodyPr wrap="square" rtlCol="0">
            <a:spAutoFit/>
          </a:bodyPr>
          <a:lstStyle/>
          <a:p>
            <a:pPr marL="285750" indent="-285750">
              <a:buClr>
                <a:schemeClr val="tx1"/>
              </a:buClr>
              <a:buFont typeface="Wingdings" panose="05000000000000000000" pitchFamily="2" charset="2"/>
              <a:buChar char="§"/>
            </a:pPr>
            <a:r>
              <a:rPr lang="en-US" sz="1700" dirty="0" err="1">
                <a:solidFill>
                  <a:schemeClr val="tx1"/>
                </a:solidFill>
                <a:latin typeface="Play" panose="020B0604020202020204" charset="0"/>
              </a:rPr>
              <a:t>Thiết</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kế</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thành</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một</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hộp</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đen</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lắp</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vào</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những</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tài</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sản</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có</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giá</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trị</a:t>
            </a:r>
            <a:r>
              <a:rPr lang="en-US" sz="1700" dirty="0">
                <a:solidFill>
                  <a:schemeClr val="tx1"/>
                </a:solidFill>
                <a:latin typeface="Play" panose="020B0604020202020204" charset="0"/>
              </a:rPr>
              <a:t> </a:t>
            </a:r>
            <a:r>
              <a:rPr lang="en-US" sz="1700" dirty="0" err="1">
                <a:solidFill>
                  <a:schemeClr val="tx1"/>
                </a:solidFill>
                <a:latin typeface="Play" panose="020B0604020202020204" charset="0"/>
              </a:rPr>
              <a:t>như</a:t>
            </a:r>
            <a:r>
              <a:rPr lang="en-US" sz="1700" dirty="0">
                <a:solidFill>
                  <a:schemeClr val="tx1"/>
                </a:solidFill>
                <a:latin typeface="Play" panose="020B0604020202020204" charset="0"/>
              </a:rPr>
              <a:t> </a:t>
            </a:r>
            <a:r>
              <a:rPr lang="en-US" sz="1700" b="1" dirty="0" err="1">
                <a:solidFill>
                  <a:schemeClr val="tx1"/>
                </a:solidFill>
                <a:latin typeface="Play" panose="020B0604020202020204" charset="0"/>
              </a:rPr>
              <a:t>xe</a:t>
            </a:r>
            <a:r>
              <a:rPr lang="en-US" sz="1700" b="1" dirty="0">
                <a:solidFill>
                  <a:schemeClr val="tx1"/>
                </a:solidFill>
                <a:latin typeface="Play" panose="020B0604020202020204" charset="0"/>
              </a:rPr>
              <a:t> </a:t>
            </a:r>
            <a:r>
              <a:rPr lang="en-US" sz="1700" b="1" dirty="0" err="1">
                <a:solidFill>
                  <a:schemeClr val="tx1"/>
                </a:solidFill>
                <a:latin typeface="Play" panose="020B0604020202020204" charset="0"/>
              </a:rPr>
              <a:t>máy</a:t>
            </a:r>
            <a:r>
              <a:rPr lang="en-US" sz="1700" b="1" dirty="0">
                <a:solidFill>
                  <a:schemeClr val="tx1"/>
                </a:solidFill>
                <a:latin typeface="Play" panose="020B0604020202020204" charset="0"/>
              </a:rPr>
              <a:t>, </a:t>
            </a:r>
            <a:r>
              <a:rPr lang="en-US" sz="1700" b="1" dirty="0" err="1">
                <a:solidFill>
                  <a:schemeClr val="tx1"/>
                </a:solidFill>
                <a:latin typeface="Play" panose="020B0604020202020204" charset="0"/>
              </a:rPr>
              <a:t>xe</a:t>
            </a:r>
            <a:r>
              <a:rPr lang="en-US" sz="1700" b="1" dirty="0">
                <a:solidFill>
                  <a:schemeClr val="tx1"/>
                </a:solidFill>
                <a:latin typeface="Play" panose="020B0604020202020204" charset="0"/>
              </a:rPr>
              <a:t> </a:t>
            </a:r>
            <a:r>
              <a:rPr lang="en-US" sz="1700" b="1" dirty="0" err="1">
                <a:solidFill>
                  <a:schemeClr val="tx1"/>
                </a:solidFill>
                <a:latin typeface="Play" panose="020B0604020202020204" charset="0"/>
              </a:rPr>
              <a:t>đạp</a:t>
            </a:r>
            <a:r>
              <a:rPr lang="en-US" sz="1700" b="1" dirty="0">
                <a:solidFill>
                  <a:schemeClr val="tx1"/>
                </a:solidFill>
                <a:latin typeface="Play" panose="020B0604020202020204" charset="0"/>
              </a:rPr>
              <a:t>, ô </a:t>
            </a:r>
            <a:r>
              <a:rPr lang="en-US" sz="1700" b="1" dirty="0" err="1">
                <a:solidFill>
                  <a:schemeClr val="tx1"/>
                </a:solidFill>
                <a:latin typeface="Play" panose="020B0604020202020204" charset="0"/>
              </a:rPr>
              <a:t>tô</a:t>
            </a:r>
            <a:r>
              <a:rPr lang="en-US" sz="1700" b="1" dirty="0">
                <a:solidFill>
                  <a:schemeClr val="tx1"/>
                </a:solidFill>
                <a:latin typeface="Play" panose="020B0604020202020204" charset="0"/>
              </a:rPr>
              <a:t>.</a:t>
            </a:r>
            <a:endParaRPr lang="vi-VN" sz="1700" b="1" dirty="0">
              <a:solidFill>
                <a:schemeClr val="tx1"/>
              </a:solidFill>
              <a:latin typeface="Play" panose="020B0604020202020204" charset="0"/>
            </a:endParaRPr>
          </a:p>
        </p:txBody>
      </p:sp>
      <p:pic>
        <p:nvPicPr>
          <p:cNvPr id="12" name="Picture 11">
            <a:extLst>
              <a:ext uri="{FF2B5EF4-FFF2-40B4-BE49-F238E27FC236}">
                <a16:creationId xmlns:a16="http://schemas.microsoft.com/office/drawing/2014/main" id="{80A7F5FD-C34F-CDD2-114F-79908D49B212}"/>
              </a:ext>
            </a:extLst>
          </p:cNvPr>
          <p:cNvPicPr>
            <a:picLocks noChangeAspect="1"/>
          </p:cNvPicPr>
          <p:nvPr/>
        </p:nvPicPr>
        <p:blipFill>
          <a:blip r:embed="rId3"/>
          <a:stretch>
            <a:fillRect/>
          </a:stretch>
        </p:blipFill>
        <p:spPr>
          <a:xfrm>
            <a:off x="904596" y="-18160"/>
            <a:ext cx="1066892" cy="1066892"/>
          </a:xfrm>
          <a:prstGeom prst="rect">
            <a:avLst/>
          </a:prstGeom>
        </p:spPr>
      </p:pic>
      <p:sp>
        <p:nvSpPr>
          <p:cNvPr id="13" name="Google Shape;2684;p43">
            <a:extLst>
              <a:ext uri="{FF2B5EF4-FFF2-40B4-BE49-F238E27FC236}">
                <a16:creationId xmlns:a16="http://schemas.microsoft.com/office/drawing/2014/main" id="{4747E918-9224-726A-2336-DBF4075C50EF}"/>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4" name="TextBox 13">
            <a:extLst>
              <a:ext uri="{FF2B5EF4-FFF2-40B4-BE49-F238E27FC236}">
                <a16:creationId xmlns:a16="http://schemas.microsoft.com/office/drawing/2014/main" id="{D5186D70-254C-9DF3-8A63-084678F7116C}"/>
              </a:ext>
            </a:extLst>
          </p:cNvPr>
          <p:cNvSpPr txBox="1"/>
          <p:nvPr/>
        </p:nvSpPr>
        <p:spPr>
          <a:xfrm>
            <a:off x="1868353" y="171767"/>
            <a:ext cx="5681494"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2" name="Rectangle: Rounded Corners 1">
            <a:extLst>
              <a:ext uri="{FF2B5EF4-FFF2-40B4-BE49-F238E27FC236}">
                <a16:creationId xmlns:a16="http://schemas.microsoft.com/office/drawing/2014/main" id="{CFC25D83-6F8C-872F-BCF9-3D952F83E61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29</a:t>
            </a:r>
          </a:p>
        </p:txBody>
      </p:sp>
    </p:spTree>
    <p:extLst>
      <p:ext uri="{BB962C8B-B14F-4D97-AF65-F5344CB8AC3E}">
        <p14:creationId xmlns:p14="http://schemas.microsoft.com/office/powerpoint/2010/main" val="340674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665"/>
        <p:cNvGrpSpPr/>
        <p:nvPr/>
      </p:nvGrpSpPr>
      <p:grpSpPr>
        <a:xfrm>
          <a:off x="0" y="0"/>
          <a:ext cx="0" cy="0"/>
          <a:chOff x="0" y="0"/>
          <a:chExt cx="0" cy="0"/>
        </a:xfrm>
      </p:grpSpPr>
      <p:sp>
        <p:nvSpPr>
          <p:cNvPr id="2670" name="Google Shape;2670;p43"/>
          <p:cNvSpPr/>
          <p:nvPr/>
        </p:nvSpPr>
        <p:spPr>
          <a:xfrm>
            <a:off x="2036469" y="3617065"/>
            <a:ext cx="795537" cy="795537"/>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2" name="Google Shape;2672;p43"/>
          <p:cNvGrpSpPr/>
          <p:nvPr/>
        </p:nvGrpSpPr>
        <p:grpSpPr>
          <a:xfrm>
            <a:off x="1322406" y="2291619"/>
            <a:ext cx="795537" cy="795537"/>
            <a:chOff x="851175" y="1582401"/>
            <a:chExt cx="964872" cy="964872"/>
          </a:xfrm>
        </p:grpSpPr>
        <p:sp>
          <p:nvSpPr>
            <p:cNvPr id="2673" name="Google Shape;2673;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75" name="Google Shape;2675;p43"/>
          <p:cNvGrpSpPr/>
          <p:nvPr/>
        </p:nvGrpSpPr>
        <p:grpSpPr>
          <a:xfrm>
            <a:off x="814427" y="940563"/>
            <a:ext cx="795537" cy="795537"/>
            <a:chOff x="851175" y="1582401"/>
            <a:chExt cx="964872" cy="964872"/>
          </a:xfrm>
        </p:grpSpPr>
        <p:sp>
          <p:nvSpPr>
            <p:cNvPr id="2676" name="Google Shape;2676;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43"/>
          <p:cNvSpPr txBox="1">
            <a:spLocks noGrp="1"/>
          </p:cNvSpPr>
          <p:nvPr>
            <p:ph type="title"/>
          </p:nvPr>
        </p:nvSpPr>
        <p:spPr>
          <a:xfrm>
            <a:off x="704480" y="208026"/>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600" dirty="0">
                <a:solidFill>
                  <a:srgbClr val="0070C0"/>
                </a:solidFill>
              </a:rPr>
              <a:t>NỘI DUNG BÁO CÁO</a:t>
            </a:r>
            <a:endParaRPr sz="3600" dirty="0">
              <a:solidFill>
                <a:srgbClr val="0070C0"/>
              </a:solidFill>
            </a:endParaRPr>
          </a:p>
        </p:txBody>
      </p:sp>
      <p:sp>
        <p:nvSpPr>
          <p:cNvPr id="2682" name="Google Shape;2682;p43"/>
          <p:cNvSpPr txBox="1">
            <a:spLocks noGrp="1"/>
          </p:cNvSpPr>
          <p:nvPr>
            <p:ph type="title" idx="4"/>
          </p:nvPr>
        </p:nvSpPr>
        <p:spPr>
          <a:xfrm>
            <a:off x="2028006" y="3709352"/>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683" name="Google Shape;2683;p43"/>
          <p:cNvSpPr txBox="1">
            <a:spLocks noGrp="1"/>
          </p:cNvSpPr>
          <p:nvPr>
            <p:ph type="title" idx="5"/>
          </p:nvPr>
        </p:nvSpPr>
        <p:spPr>
          <a:xfrm>
            <a:off x="829077" y="1059031"/>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84" name="Google Shape;2684;p43"/>
          <p:cNvSpPr txBox="1">
            <a:spLocks noGrp="1"/>
          </p:cNvSpPr>
          <p:nvPr>
            <p:ph type="title" idx="6"/>
          </p:nvPr>
        </p:nvSpPr>
        <p:spPr>
          <a:xfrm>
            <a:off x="1322406" y="238281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86" name="Google Shape;2686;p43"/>
          <p:cNvSpPr txBox="1">
            <a:spLocks noGrp="1"/>
          </p:cNvSpPr>
          <p:nvPr>
            <p:ph type="subTitle" idx="8"/>
          </p:nvPr>
        </p:nvSpPr>
        <p:spPr>
          <a:xfrm>
            <a:off x="1559564" y="1128666"/>
            <a:ext cx="4831458" cy="30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err="1">
                <a:solidFill>
                  <a:schemeClr val="tx1"/>
                </a:solidFill>
              </a:rPr>
              <a:t>TỔNG</a:t>
            </a:r>
            <a:r>
              <a:rPr lang="en-US" dirty="0">
                <a:solidFill>
                  <a:schemeClr val="tx1"/>
                </a:solidFill>
              </a:rPr>
              <a:t> QUAN </a:t>
            </a:r>
            <a:r>
              <a:rPr lang="en-US" dirty="0" err="1">
                <a:solidFill>
                  <a:schemeClr val="tx1"/>
                </a:solidFill>
              </a:rPr>
              <a:t>SƠ</a:t>
            </a:r>
            <a:r>
              <a:rPr lang="en-US" dirty="0">
                <a:solidFill>
                  <a:schemeClr val="tx1"/>
                </a:solidFill>
              </a:rPr>
              <a:t> </a:t>
            </a:r>
            <a:r>
              <a:rPr lang="en-US" dirty="0" err="1">
                <a:solidFill>
                  <a:schemeClr val="tx1"/>
                </a:solidFill>
              </a:rPr>
              <a:t>LƯỢC</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TRÌNH</a:t>
            </a:r>
            <a:r>
              <a:rPr lang="en-US" dirty="0">
                <a:solidFill>
                  <a:schemeClr val="tx1"/>
                </a:solidFill>
              </a:rPr>
              <a:t> </a:t>
            </a:r>
            <a:endParaRPr lang="vi-VN" dirty="0">
              <a:solidFill>
                <a:schemeClr val="tx1"/>
              </a:solidFill>
            </a:endParaRPr>
          </a:p>
        </p:txBody>
      </p:sp>
      <p:sp>
        <p:nvSpPr>
          <p:cNvPr id="2688" name="Google Shape;2688;p43"/>
          <p:cNvSpPr txBox="1">
            <a:spLocks noGrp="1"/>
          </p:cNvSpPr>
          <p:nvPr>
            <p:ph type="subTitle" idx="13"/>
          </p:nvPr>
        </p:nvSpPr>
        <p:spPr>
          <a:xfrm>
            <a:off x="2117943" y="3761144"/>
            <a:ext cx="5501425" cy="30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err="1">
                <a:solidFill>
                  <a:schemeClr val="tx1"/>
                </a:solidFill>
              </a:rPr>
              <a:t>KẾT</a:t>
            </a:r>
            <a:r>
              <a:rPr lang="en-US" dirty="0">
                <a:solidFill>
                  <a:schemeClr val="tx1"/>
                </a:solidFill>
              </a:rPr>
              <a:t> </a:t>
            </a:r>
            <a:r>
              <a:rPr lang="en-US" dirty="0" err="1">
                <a:solidFill>
                  <a:schemeClr val="tx1"/>
                </a:solidFill>
              </a:rPr>
              <a:t>LUẬN</a:t>
            </a:r>
            <a:r>
              <a:rPr lang="en-US" dirty="0">
                <a:solidFill>
                  <a:schemeClr val="tx1"/>
                </a:solidFill>
              </a:rPr>
              <a:t> – </a:t>
            </a:r>
            <a:r>
              <a:rPr lang="en-US" dirty="0" err="1">
                <a:solidFill>
                  <a:schemeClr val="tx1"/>
                </a:solidFill>
              </a:rPr>
              <a:t>HƯỚNG</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endParaRPr dirty="0">
              <a:solidFill>
                <a:schemeClr val="tx1"/>
              </a:solidFill>
            </a:endParaRPr>
          </a:p>
        </p:txBody>
      </p:sp>
      <p:sp>
        <p:nvSpPr>
          <p:cNvPr id="2690" name="Google Shape;2690;p43"/>
          <p:cNvSpPr txBox="1">
            <a:spLocks noGrp="1"/>
          </p:cNvSpPr>
          <p:nvPr>
            <p:ph type="subTitle" idx="15"/>
          </p:nvPr>
        </p:nvSpPr>
        <p:spPr>
          <a:xfrm>
            <a:off x="2117943" y="2479139"/>
            <a:ext cx="6571194" cy="30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err="1">
                <a:solidFill>
                  <a:schemeClr val="tx1"/>
                </a:solidFill>
              </a:rPr>
              <a:t>PHƯƠNG</a:t>
            </a:r>
            <a:r>
              <a:rPr lang="en-US" dirty="0">
                <a:solidFill>
                  <a:schemeClr val="tx1"/>
                </a:solidFill>
              </a:rPr>
              <a:t> </a:t>
            </a:r>
            <a:r>
              <a:rPr lang="en-US" dirty="0" err="1">
                <a:solidFill>
                  <a:schemeClr val="tx1"/>
                </a:solidFill>
              </a:rPr>
              <a:t>PHÁP</a:t>
            </a:r>
            <a:r>
              <a:rPr lang="en-US" dirty="0">
                <a:solidFill>
                  <a:schemeClr val="tx1"/>
                </a:solidFill>
              </a:rPr>
              <a:t> </a:t>
            </a:r>
            <a:r>
              <a:rPr lang="en-US" dirty="0" err="1">
                <a:solidFill>
                  <a:schemeClr val="tx1"/>
                </a:solidFill>
              </a:rPr>
              <a:t>NGHIÊN</a:t>
            </a:r>
            <a:r>
              <a:rPr lang="en-US" dirty="0">
                <a:solidFill>
                  <a:schemeClr val="tx1"/>
                </a:solidFill>
              </a:rPr>
              <a:t> </a:t>
            </a:r>
            <a:r>
              <a:rPr lang="en-US" dirty="0" err="1">
                <a:solidFill>
                  <a:schemeClr val="tx1"/>
                </a:solidFill>
              </a:rPr>
              <a:t>CỨU</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KẾT</a:t>
            </a:r>
            <a:r>
              <a:rPr lang="en-US" dirty="0">
                <a:solidFill>
                  <a:schemeClr val="tx1"/>
                </a:solidFill>
              </a:rPr>
              <a:t> </a:t>
            </a:r>
            <a:r>
              <a:rPr lang="en-US" dirty="0" err="1">
                <a:solidFill>
                  <a:schemeClr val="tx1"/>
                </a:solidFill>
              </a:rPr>
              <a:t>QUẢ</a:t>
            </a:r>
            <a:r>
              <a:rPr lang="en-US" dirty="0">
                <a:solidFill>
                  <a:schemeClr val="tx1"/>
                </a:solidFill>
              </a:rPr>
              <a:t> </a:t>
            </a:r>
            <a:r>
              <a:rPr lang="en-US" dirty="0" err="1">
                <a:solidFill>
                  <a:schemeClr val="tx1"/>
                </a:solidFill>
              </a:rPr>
              <a:t>ĐẠT</a:t>
            </a:r>
            <a:r>
              <a:rPr lang="en-US" dirty="0">
                <a:solidFill>
                  <a:schemeClr val="tx1"/>
                </a:solidFill>
              </a:rPr>
              <a:t> </a:t>
            </a:r>
            <a:r>
              <a:rPr lang="en-US" dirty="0" err="1">
                <a:solidFill>
                  <a:schemeClr val="tx1"/>
                </a:solidFill>
              </a:rPr>
              <a:t>ĐƯỢC</a:t>
            </a:r>
            <a:endParaRPr lang="vi-VN" dirty="0">
              <a:solidFill>
                <a:schemeClr val="tx1"/>
              </a:solidFill>
            </a:endParaRPr>
          </a:p>
        </p:txBody>
      </p:sp>
      <p:sp>
        <p:nvSpPr>
          <p:cNvPr id="2" name="Rectangle: Rounded Corners 1">
            <a:extLst>
              <a:ext uri="{FF2B5EF4-FFF2-40B4-BE49-F238E27FC236}">
                <a16:creationId xmlns:a16="http://schemas.microsoft.com/office/drawing/2014/main" id="{9AA5911A-DBF3-66E7-EEA5-A3951609D1A9}"/>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48"/>
        <p:cNvGrpSpPr/>
        <p:nvPr/>
      </p:nvGrpSpPr>
      <p:grpSpPr>
        <a:xfrm>
          <a:off x="0" y="0"/>
          <a:ext cx="0" cy="0"/>
          <a:chOff x="0" y="0"/>
          <a:chExt cx="0" cy="0"/>
        </a:xfrm>
      </p:grpSpPr>
      <p:cxnSp>
        <p:nvCxnSpPr>
          <p:cNvPr id="2754" name="Google Shape;2754;p48"/>
          <p:cNvCxnSpPr>
            <a:stCxn id="2755" idx="6"/>
            <a:endCxn id="2756" idx="2"/>
          </p:cNvCxnSpPr>
          <p:nvPr/>
        </p:nvCxnSpPr>
        <p:spPr>
          <a:xfrm>
            <a:off x="488849" y="1123269"/>
            <a:ext cx="56460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353549" y="1055619"/>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4" name="Tiêu đề phụ 3">
            <a:extLst>
              <a:ext uri="{FF2B5EF4-FFF2-40B4-BE49-F238E27FC236}">
                <a16:creationId xmlns:a16="http://schemas.microsoft.com/office/drawing/2014/main" id="{BD1486B8-8088-4D2C-8A52-FB6C428148EB}"/>
              </a:ext>
            </a:extLst>
          </p:cNvPr>
          <p:cNvSpPr>
            <a:spLocks noGrp="1"/>
          </p:cNvSpPr>
          <p:nvPr>
            <p:ph type="subTitle" idx="1"/>
          </p:nvPr>
        </p:nvSpPr>
        <p:spPr>
          <a:xfrm>
            <a:off x="461997" y="1148958"/>
            <a:ext cx="6594003" cy="379435"/>
          </a:xfrm>
        </p:spPr>
        <p:txBody>
          <a:bodyPr/>
          <a:lstStyle/>
          <a:p>
            <a:pPr algn="l"/>
            <a:r>
              <a:rPr lang="en-US" sz="2000" b="1" dirty="0">
                <a:solidFill>
                  <a:schemeClr val="tx1"/>
                </a:solidFill>
                <a:latin typeface="Play" panose="020B0604020202020204" charset="0"/>
              </a:rPr>
              <a:t>3.1. </a:t>
            </a:r>
            <a:r>
              <a:rPr lang="en-US" sz="2000" b="1" dirty="0" err="1">
                <a:solidFill>
                  <a:schemeClr val="tx1"/>
                </a:solidFill>
                <a:latin typeface="Play" panose="020B0604020202020204" charset="0"/>
              </a:rPr>
              <a:t>Kết</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luận</a:t>
            </a:r>
            <a:endParaRPr lang="vi-VN" sz="2000" b="1" dirty="0">
              <a:solidFill>
                <a:schemeClr val="tx1"/>
              </a:solidFill>
              <a:latin typeface="Play" panose="020B0604020202020204" charset="0"/>
            </a:endParaRPr>
          </a:p>
        </p:txBody>
      </p:sp>
      <p:sp>
        <p:nvSpPr>
          <p:cNvPr id="18" name="TextBox 17">
            <a:extLst>
              <a:ext uri="{FF2B5EF4-FFF2-40B4-BE49-F238E27FC236}">
                <a16:creationId xmlns:a16="http://schemas.microsoft.com/office/drawing/2014/main" id="{1686AFA2-1FD8-95B1-F303-D8E6FF3BD4BD}"/>
              </a:ext>
            </a:extLst>
          </p:cNvPr>
          <p:cNvSpPr txBox="1"/>
          <p:nvPr/>
        </p:nvSpPr>
        <p:spPr>
          <a:xfrm>
            <a:off x="692877" y="1617742"/>
            <a:ext cx="7594650" cy="2308324"/>
          </a:xfrm>
          <a:prstGeom prst="rect">
            <a:avLst/>
          </a:prstGeom>
          <a:noFill/>
        </p:spPr>
        <p:txBody>
          <a:bodyPr wrap="square" rtlCol="0">
            <a:spAutoFit/>
          </a:bodyPr>
          <a:lstStyle/>
          <a:p>
            <a:pPr marL="285750" indent="-285750">
              <a:buFont typeface="Wingdings" panose="05000000000000000000" pitchFamily="2" charset="2"/>
              <a:buChar char="ü"/>
            </a:pPr>
            <a:r>
              <a:rPr lang="en-US" sz="1600" dirty="0" err="1">
                <a:latin typeface="Play" panose="020B0604020202020204" charset="0"/>
              </a:rPr>
              <a:t>Nhóm</a:t>
            </a:r>
            <a:r>
              <a:rPr lang="en-US" sz="1600" dirty="0">
                <a:latin typeface="Play" panose="020B0604020202020204" charset="0"/>
              </a:rPr>
              <a:t> </a:t>
            </a:r>
            <a:r>
              <a:rPr lang="en-US" sz="1600" dirty="0" err="1">
                <a:latin typeface="Play" panose="020B0604020202020204" charset="0"/>
              </a:rPr>
              <a:t>nghiên</a:t>
            </a:r>
            <a:r>
              <a:rPr lang="en-US" sz="1600" dirty="0">
                <a:latin typeface="Play" panose="020B0604020202020204" charset="0"/>
              </a:rPr>
              <a:t> </a:t>
            </a:r>
            <a:r>
              <a:rPr lang="en-US" sz="1600" dirty="0" err="1">
                <a:latin typeface="Play" panose="020B0604020202020204" charset="0"/>
              </a:rPr>
              <a:t>cứu</a:t>
            </a:r>
            <a:r>
              <a:rPr lang="en-US" sz="1600" dirty="0">
                <a:latin typeface="Play" panose="020B0604020202020204" charset="0"/>
              </a:rPr>
              <a:t> </a:t>
            </a:r>
            <a:r>
              <a:rPr lang="en-US" sz="1600" dirty="0" err="1">
                <a:latin typeface="Play" panose="020B0604020202020204" charset="0"/>
              </a:rPr>
              <a:t>đã</a:t>
            </a:r>
            <a:r>
              <a:rPr lang="en-US" sz="1600" dirty="0">
                <a:latin typeface="Play" panose="020B0604020202020204" charset="0"/>
              </a:rPr>
              <a:t> </a:t>
            </a:r>
            <a:r>
              <a:rPr lang="en-US" sz="1600" b="1" dirty="0" err="1">
                <a:latin typeface="Play" panose="020B0604020202020204" charset="0"/>
              </a:rPr>
              <a:t>hoàn</a:t>
            </a:r>
            <a:r>
              <a:rPr lang="en-US" sz="1600" b="1" dirty="0">
                <a:latin typeface="Play" panose="020B0604020202020204" charset="0"/>
              </a:rPr>
              <a:t> </a:t>
            </a:r>
            <a:r>
              <a:rPr lang="en-US" sz="1600" b="1" dirty="0" err="1">
                <a:latin typeface="Play" panose="020B0604020202020204" charset="0"/>
              </a:rPr>
              <a:t>thành</a:t>
            </a:r>
            <a:r>
              <a:rPr lang="en-US" sz="1600" b="1" dirty="0">
                <a:latin typeface="Play" panose="020B0604020202020204" charset="0"/>
              </a:rPr>
              <a:t> </a:t>
            </a:r>
            <a:r>
              <a:rPr lang="en-US" sz="1600" b="1" dirty="0" err="1">
                <a:latin typeface="Play" panose="020B0604020202020204" charset="0"/>
              </a:rPr>
              <a:t>mục</a:t>
            </a:r>
            <a:r>
              <a:rPr lang="en-US" sz="1600" b="1" dirty="0">
                <a:latin typeface="Play" panose="020B0604020202020204" charset="0"/>
              </a:rPr>
              <a:t> </a:t>
            </a:r>
            <a:r>
              <a:rPr lang="en-US" sz="1600" b="1" dirty="0" err="1">
                <a:latin typeface="Play" panose="020B0604020202020204" charset="0"/>
              </a:rPr>
              <a:t>tiêu</a:t>
            </a:r>
            <a:r>
              <a:rPr lang="en-US" sz="1600" dirty="0">
                <a:latin typeface="Play" panose="020B0604020202020204" charset="0"/>
              </a:rPr>
              <a:t> ban </a:t>
            </a:r>
            <a:r>
              <a:rPr lang="en-US" sz="1600" dirty="0" err="1">
                <a:latin typeface="Play" panose="020B0604020202020204" charset="0"/>
              </a:rPr>
              <a:t>đầu</a:t>
            </a:r>
            <a:r>
              <a:rPr lang="en-US" sz="1600" dirty="0">
                <a:latin typeface="Play" panose="020B0604020202020204" charset="0"/>
              </a:rPr>
              <a:t> </a:t>
            </a:r>
            <a:r>
              <a:rPr lang="en-US" sz="1600" dirty="0" err="1">
                <a:latin typeface="Play" panose="020B0604020202020204" charset="0"/>
              </a:rPr>
              <a:t>đặt</a:t>
            </a:r>
            <a:r>
              <a:rPr lang="en-US" sz="1600" dirty="0">
                <a:latin typeface="Play" panose="020B0604020202020204" charset="0"/>
              </a:rPr>
              <a:t> </a:t>
            </a:r>
            <a:r>
              <a:rPr lang="en-US" sz="1600" dirty="0" err="1">
                <a:latin typeface="Play" panose="020B0604020202020204" charset="0"/>
              </a:rPr>
              <a:t>ra</a:t>
            </a:r>
            <a:r>
              <a:rPr lang="en-US" sz="1600" dirty="0">
                <a:latin typeface="Play" panose="020B0604020202020204" charset="0"/>
              </a:rPr>
              <a:t> - </a:t>
            </a:r>
            <a:r>
              <a:rPr lang="en-US" sz="1600" dirty="0" err="1">
                <a:latin typeface="Play" panose="020B0604020202020204" charset="0"/>
              </a:rPr>
              <a:t>nghiên</a:t>
            </a:r>
            <a:r>
              <a:rPr lang="en-US" sz="1600" dirty="0">
                <a:latin typeface="Play" panose="020B0604020202020204" charset="0"/>
              </a:rPr>
              <a:t> </a:t>
            </a:r>
            <a:r>
              <a:rPr lang="en-US" sz="1600" dirty="0" err="1">
                <a:latin typeface="Play" panose="020B0604020202020204" charset="0"/>
              </a:rPr>
              <a:t>cứu</a:t>
            </a:r>
            <a:r>
              <a:rPr lang="en-US" sz="1600" dirty="0">
                <a:latin typeface="Play" panose="020B0604020202020204" charset="0"/>
              </a:rPr>
              <a:t> </a:t>
            </a:r>
            <a:r>
              <a:rPr lang="en-US" sz="1600" dirty="0" err="1">
                <a:latin typeface="Play" panose="020B0604020202020204" charset="0"/>
              </a:rPr>
              <a:t>thành</a:t>
            </a:r>
            <a:r>
              <a:rPr lang="en-US" sz="1600" dirty="0">
                <a:latin typeface="Play" panose="020B0604020202020204" charset="0"/>
              </a:rPr>
              <a:t> </a:t>
            </a:r>
            <a:r>
              <a:rPr lang="en-US" sz="1600" dirty="0" err="1">
                <a:latin typeface="Play" panose="020B0604020202020204" charset="0"/>
              </a:rPr>
              <a:t>công</a:t>
            </a:r>
            <a:r>
              <a:rPr lang="en-US" sz="1600" dirty="0">
                <a:latin typeface="Play" panose="020B0604020202020204" charset="0"/>
              </a:rPr>
              <a:t> 2 </a:t>
            </a:r>
            <a:r>
              <a:rPr lang="en-US" sz="1600" dirty="0" err="1">
                <a:latin typeface="Play" panose="020B0604020202020204" charset="0"/>
              </a:rPr>
              <a:t>sản</a:t>
            </a:r>
            <a:r>
              <a:rPr lang="en-US" sz="1600" dirty="0">
                <a:latin typeface="Play" panose="020B0604020202020204" charset="0"/>
              </a:rPr>
              <a:t> </a:t>
            </a:r>
            <a:r>
              <a:rPr lang="en-US" sz="1600" dirty="0" err="1">
                <a:latin typeface="Play" panose="020B0604020202020204" charset="0"/>
              </a:rPr>
              <a:t>phẩm</a:t>
            </a:r>
            <a:r>
              <a:rPr lang="en-US" sz="1600" dirty="0">
                <a:latin typeface="Play" panose="020B0604020202020204" charset="0"/>
              </a:rPr>
              <a:t> IoT </a:t>
            </a:r>
            <a:r>
              <a:rPr lang="en-US" sz="1600" dirty="0" err="1">
                <a:latin typeface="Play" panose="020B0604020202020204" charset="0"/>
              </a:rPr>
              <a:t>định</a:t>
            </a:r>
            <a:r>
              <a:rPr lang="en-US" sz="1600" dirty="0">
                <a:latin typeface="Play" panose="020B0604020202020204" charset="0"/>
              </a:rPr>
              <a:t> </a:t>
            </a:r>
            <a:r>
              <a:rPr lang="en-US" sz="1600" dirty="0" err="1">
                <a:latin typeface="Play" panose="020B0604020202020204" charset="0"/>
              </a:rPr>
              <a:t>vị</a:t>
            </a:r>
            <a:r>
              <a:rPr lang="en-US" sz="1600" dirty="0">
                <a:latin typeface="Play" panose="020B0604020202020204" charset="0"/>
              </a:rPr>
              <a:t> </a:t>
            </a:r>
            <a:r>
              <a:rPr lang="en-US" sz="1600" dirty="0" err="1">
                <a:latin typeface="Play" panose="020B0604020202020204" charset="0"/>
              </a:rPr>
              <a:t>và</a:t>
            </a:r>
            <a:r>
              <a:rPr lang="en-US" sz="1600" dirty="0">
                <a:latin typeface="Play" panose="020B0604020202020204" charset="0"/>
              </a:rPr>
              <a:t> </a:t>
            </a:r>
            <a:r>
              <a:rPr lang="en-US" sz="1600" dirty="0" err="1">
                <a:latin typeface="Play" panose="020B0604020202020204" charset="0"/>
              </a:rPr>
              <a:t>sức</a:t>
            </a:r>
            <a:r>
              <a:rPr lang="en-US" sz="1600" dirty="0">
                <a:latin typeface="Play" panose="020B0604020202020204" charset="0"/>
              </a:rPr>
              <a:t> </a:t>
            </a:r>
            <a:r>
              <a:rPr lang="en-US" sz="1600" dirty="0" err="1">
                <a:latin typeface="Play" panose="020B0604020202020204" charset="0"/>
              </a:rPr>
              <a:t>khỏe</a:t>
            </a:r>
            <a:r>
              <a:rPr lang="en-US" sz="1600" dirty="0">
                <a:latin typeface="Play" panose="020B0604020202020204" charset="0"/>
              </a:rPr>
              <a:t> </a:t>
            </a:r>
            <a:r>
              <a:rPr lang="en-US" sz="1600" dirty="0" err="1">
                <a:latin typeface="Play" panose="020B0604020202020204" charset="0"/>
              </a:rPr>
              <a:t>giúp</a:t>
            </a:r>
            <a:r>
              <a:rPr lang="en-US" sz="1600" dirty="0">
                <a:latin typeface="Play" panose="020B0604020202020204" charset="0"/>
              </a:rPr>
              <a:t> </a:t>
            </a:r>
            <a:r>
              <a:rPr lang="en-US" sz="1600" dirty="0" err="1">
                <a:latin typeface="Play" panose="020B0604020202020204" charset="0"/>
              </a:rPr>
              <a:t>giải</a:t>
            </a:r>
            <a:r>
              <a:rPr lang="en-US" sz="1600" dirty="0">
                <a:latin typeface="Play" panose="020B0604020202020204" charset="0"/>
              </a:rPr>
              <a:t> </a:t>
            </a:r>
            <a:r>
              <a:rPr lang="en-US" sz="1600" dirty="0" err="1">
                <a:latin typeface="Play" panose="020B0604020202020204" charset="0"/>
              </a:rPr>
              <a:t>quyết</a:t>
            </a:r>
            <a:r>
              <a:rPr lang="en-US" sz="1600" dirty="0">
                <a:latin typeface="Play" panose="020B0604020202020204" charset="0"/>
              </a:rPr>
              <a:t> </a:t>
            </a:r>
            <a:r>
              <a:rPr lang="en-US" sz="1600" dirty="0" err="1">
                <a:latin typeface="Play" panose="020B0604020202020204" charset="0"/>
              </a:rPr>
              <a:t>một</a:t>
            </a:r>
            <a:r>
              <a:rPr lang="en-US" sz="1600" dirty="0">
                <a:latin typeface="Play" panose="020B0604020202020204" charset="0"/>
              </a:rPr>
              <a:t> </a:t>
            </a:r>
            <a:r>
              <a:rPr lang="en-US" sz="1600" dirty="0" err="1">
                <a:latin typeface="Play" panose="020B0604020202020204" charset="0"/>
              </a:rPr>
              <a:t>số</a:t>
            </a:r>
            <a:r>
              <a:rPr lang="en-US" sz="1600" dirty="0">
                <a:latin typeface="Play" panose="020B0604020202020204" charset="0"/>
              </a:rPr>
              <a:t> </a:t>
            </a:r>
            <a:r>
              <a:rPr lang="en-US" sz="1600" dirty="0" err="1">
                <a:latin typeface="Play" panose="020B0604020202020204" charset="0"/>
              </a:rPr>
              <a:t>vấn</a:t>
            </a:r>
            <a:r>
              <a:rPr lang="en-US" sz="1600" dirty="0">
                <a:latin typeface="Play" panose="020B0604020202020204" charset="0"/>
              </a:rPr>
              <a:t> </a:t>
            </a:r>
            <a:r>
              <a:rPr lang="en-US" sz="1600" dirty="0" err="1">
                <a:latin typeface="Play" panose="020B0604020202020204" charset="0"/>
              </a:rPr>
              <a:t>đề</a:t>
            </a:r>
            <a:r>
              <a:rPr lang="en-US" sz="1600" dirty="0">
                <a:latin typeface="Play" panose="020B0604020202020204" charset="0"/>
              </a:rPr>
              <a:t> </a:t>
            </a:r>
            <a:r>
              <a:rPr lang="en-US" sz="1600" dirty="0" err="1">
                <a:latin typeface="Play" panose="020B0604020202020204" charset="0"/>
              </a:rPr>
              <a:t>trong</a:t>
            </a:r>
            <a:r>
              <a:rPr lang="en-US" sz="1600" dirty="0">
                <a:latin typeface="Play" panose="020B0604020202020204" charset="0"/>
              </a:rPr>
              <a:t> </a:t>
            </a:r>
            <a:r>
              <a:rPr lang="en-US" sz="1600" dirty="0" err="1">
                <a:latin typeface="Play" panose="020B0604020202020204" charset="0"/>
              </a:rPr>
              <a:t>cuộc</a:t>
            </a:r>
            <a:r>
              <a:rPr lang="en-US" sz="1600" dirty="0">
                <a:latin typeface="Play" panose="020B0604020202020204" charset="0"/>
              </a:rPr>
              <a:t> </a:t>
            </a:r>
            <a:r>
              <a:rPr lang="en-US" sz="1600" dirty="0" err="1">
                <a:latin typeface="Play" panose="020B0604020202020204" charset="0"/>
              </a:rPr>
              <a:t>sống</a:t>
            </a:r>
            <a:r>
              <a:rPr lang="en-US" sz="1600" dirty="0">
                <a:latin typeface="Play" panose="020B0604020202020204" charset="0"/>
              </a:rPr>
              <a:t>.</a:t>
            </a:r>
          </a:p>
          <a:p>
            <a:pPr marL="285750" indent="-285750">
              <a:buFont typeface="Wingdings" panose="05000000000000000000" pitchFamily="2" charset="2"/>
              <a:buChar char="ü"/>
            </a:pPr>
            <a:endParaRPr lang="en-US" sz="1600" dirty="0">
              <a:latin typeface="Play" panose="020B0604020202020204" charset="0"/>
            </a:endParaRPr>
          </a:p>
          <a:p>
            <a:pPr marL="285750" indent="-285750">
              <a:buFont typeface="Wingdings" panose="05000000000000000000" pitchFamily="2" charset="2"/>
              <a:buChar char="ü"/>
            </a:pPr>
            <a:r>
              <a:rPr lang="en-US" sz="1600" dirty="0" err="1">
                <a:latin typeface="Play" panose="020B0604020202020204" charset="0"/>
              </a:rPr>
              <a:t>Trong</a:t>
            </a:r>
            <a:r>
              <a:rPr lang="en-US" sz="1600" dirty="0">
                <a:latin typeface="Play" panose="020B0604020202020204" charset="0"/>
              </a:rPr>
              <a:t> </a:t>
            </a:r>
            <a:r>
              <a:rPr lang="en-US" sz="1600" dirty="0" err="1">
                <a:latin typeface="Play" panose="020B0604020202020204" charset="0"/>
              </a:rPr>
              <a:t>thời</a:t>
            </a:r>
            <a:r>
              <a:rPr lang="en-US" sz="1600" dirty="0">
                <a:latin typeface="Play" panose="020B0604020202020204" charset="0"/>
              </a:rPr>
              <a:t> </a:t>
            </a:r>
            <a:r>
              <a:rPr lang="en-US" sz="1600" dirty="0" err="1">
                <a:latin typeface="Play" panose="020B0604020202020204" charset="0"/>
              </a:rPr>
              <a:t>gian</a:t>
            </a:r>
            <a:r>
              <a:rPr lang="en-US" sz="1600" dirty="0">
                <a:latin typeface="Play" panose="020B0604020202020204" charset="0"/>
              </a:rPr>
              <a:t> </a:t>
            </a:r>
            <a:r>
              <a:rPr lang="en-US" sz="1600" dirty="0" err="1">
                <a:latin typeface="Play" panose="020B0604020202020204" charset="0"/>
              </a:rPr>
              <a:t>thực</a:t>
            </a:r>
            <a:r>
              <a:rPr lang="en-US" sz="1600" dirty="0">
                <a:latin typeface="Play" panose="020B0604020202020204" charset="0"/>
              </a:rPr>
              <a:t> </a:t>
            </a:r>
            <a:r>
              <a:rPr lang="en-US" sz="1600" dirty="0" err="1">
                <a:latin typeface="Play" panose="020B0604020202020204" charset="0"/>
              </a:rPr>
              <a:t>hiện</a:t>
            </a:r>
            <a:r>
              <a:rPr lang="en-US" sz="1600" dirty="0">
                <a:latin typeface="Play" panose="020B0604020202020204" charset="0"/>
              </a:rPr>
              <a:t> </a:t>
            </a:r>
            <a:r>
              <a:rPr lang="en-US" sz="1600" dirty="0" err="1">
                <a:latin typeface="Play" panose="020B0604020202020204" charset="0"/>
              </a:rPr>
              <a:t>đề</a:t>
            </a:r>
            <a:r>
              <a:rPr lang="en-US" sz="1600" dirty="0">
                <a:latin typeface="Play" panose="020B0604020202020204" charset="0"/>
              </a:rPr>
              <a:t> </a:t>
            </a:r>
            <a:r>
              <a:rPr lang="en-US" sz="1600" dirty="0" err="1">
                <a:latin typeface="Play" panose="020B0604020202020204" charset="0"/>
              </a:rPr>
              <a:t>tài</a:t>
            </a:r>
            <a:r>
              <a:rPr lang="en-US" sz="1600" dirty="0">
                <a:latin typeface="Play" panose="020B0604020202020204" charset="0"/>
              </a:rPr>
              <a:t>, </a:t>
            </a:r>
            <a:r>
              <a:rPr lang="en-US" sz="1600" dirty="0" err="1">
                <a:latin typeface="Play" panose="020B0604020202020204" charset="0"/>
              </a:rPr>
              <a:t>nhóm</a:t>
            </a:r>
            <a:r>
              <a:rPr lang="en-US" sz="1600" dirty="0">
                <a:latin typeface="Play" panose="020B0604020202020204" charset="0"/>
              </a:rPr>
              <a:t> </a:t>
            </a:r>
            <a:r>
              <a:rPr lang="en-US" sz="1600" dirty="0" err="1">
                <a:latin typeface="Play" panose="020B0604020202020204" charset="0"/>
              </a:rPr>
              <a:t>đã</a:t>
            </a:r>
            <a:r>
              <a:rPr lang="en-US" sz="1600" dirty="0">
                <a:latin typeface="Play" panose="020B0604020202020204" charset="0"/>
              </a:rPr>
              <a:t> </a:t>
            </a:r>
            <a:r>
              <a:rPr lang="en-US" sz="1600" dirty="0" err="1">
                <a:latin typeface="Play" panose="020B0604020202020204" charset="0"/>
              </a:rPr>
              <a:t>có</a:t>
            </a:r>
            <a:r>
              <a:rPr lang="en-US" sz="1600" dirty="0">
                <a:latin typeface="Play" panose="020B0604020202020204" charset="0"/>
              </a:rPr>
              <a:t> </a:t>
            </a:r>
            <a:r>
              <a:rPr lang="en-US" sz="1600" dirty="0" err="1">
                <a:latin typeface="Play" panose="020B0604020202020204" charset="0"/>
              </a:rPr>
              <a:t>rất</a:t>
            </a:r>
            <a:r>
              <a:rPr lang="en-US" sz="1600" dirty="0">
                <a:latin typeface="Play" panose="020B0604020202020204" charset="0"/>
              </a:rPr>
              <a:t> </a:t>
            </a:r>
            <a:r>
              <a:rPr lang="en-US" sz="1600" dirty="0" err="1">
                <a:latin typeface="Play" panose="020B0604020202020204" charset="0"/>
              </a:rPr>
              <a:t>nhiều</a:t>
            </a:r>
            <a:r>
              <a:rPr lang="en-US" sz="1600" dirty="0">
                <a:latin typeface="Play" panose="020B0604020202020204" charset="0"/>
              </a:rPr>
              <a:t> </a:t>
            </a:r>
            <a:r>
              <a:rPr lang="en-US" sz="1600" dirty="0" err="1">
                <a:latin typeface="Play" panose="020B0604020202020204" charset="0"/>
              </a:rPr>
              <a:t>lần</a:t>
            </a:r>
            <a:r>
              <a:rPr lang="en-US" sz="1600" dirty="0">
                <a:latin typeface="Play" panose="020B0604020202020204" charset="0"/>
              </a:rPr>
              <a:t> </a:t>
            </a:r>
            <a:r>
              <a:rPr lang="en-US" sz="1600" dirty="0" err="1">
                <a:latin typeface="Play" panose="020B0604020202020204" charset="0"/>
              </a:rPr>
              <a:t>thành</a:t>
            </a:r>
            <a:r>
              <a:rPr lang="en-US" sz="1600" dirty="0">
                <a:latin typeface="Play" panose="020B0604020202020204" charset="0"/>
              </a:rPr>
              <a:t> </a:t>
            </a:r>
            <a:r>
              <a:rPr lang="en-US" sz="1600" dirty="0" err="1">
                <a:latin typeface="Play" panose="020B0604020202020204" charset="0"/>
              </a:rPr>
              <a:t>công</a:t>
            </a:r>
            <a:r>
              <a:rPr lang="en-US" sz="1600" dirty="0">
                <a:latin typeface="Play" panose="020B0604020202020204" charset="0"/>
              </a:rPr>
              <a:t> - </a:t>
            </a:r>
            <a:r>
              <a:rPr lang="en-US" sz="1600" dirty="0" err="1">
                <a:latin typeface="Play" panose="020B0604020202020204" charset="0"/>
              </a:rPr>
              <a:t>thất</a:t>
            </a:r>
            <a:r>
              <a:rPr lang="en-US" sz="1600" dirty="0">
                <a:latin typeface="Play" panose="020B0604020202020204" charset="0"/>
              </a:rPr>
              <a:t> </a:t>
            </a:r>
            <a:r>
              <a:rPr lang="en-US" sz="1600" dirty="0" err="1">
                <a:latin typeface="Play" panose="020B0604020202020204" charset="0"/>
              </a:rPr>
              <a:t>bại</a:t>
            </a:r>
            <a:r>
              <a:rPr lang="en-US" sz="1600" dirty="0">
                <a:latin typeface="Play" panose="020B0604020202020204" charset="0"/>
              </a:rPr>
              <a:t>, dang </a:t>
            </a:r>
            <a:r>
              <a:rPr lang="en-US" sz="1600" dirty="0" err="1">
                <a:latin typeface="Play" panose="020B0604020202020204" charset="0"/>
              </a:rPr>
              <a:t>dở</a:t>
            </a:r>
            <a:r>
              <a:rPr lang="en-US" sz="1600" dirty="0">
                <a:latin typeface="Play" panose="020B0604020202020204" charset="0"/>
              </a:rPr>
              <a:t> </a:t>
            </a:r>
            <a:r>
              <a:rPr lang="en-US" sz="1600" dirty="0" err="1">
                <a:latin typeface="Play" panose="020B0604020202020204" charset="0"/>
              </a:rPr>
              <a:t>với</a:t>
            </a:r>
            <a:r>
              <a:rPr lang="en-US" sz="1600" dirty="0">
                <a:latin typeface="Play" panose="020B0604020202020204" charset="0"/>
              </a:rPr>
              <a:t> ý </a:t>
            </a:r>
            <a:r>
              <a:rPr lang="en-US" sz="1600" dirty="0" err="1">
                <a:latin typeface="Play" panose="020B0604020202020204" charset="0"/>
              </a:rPr>
              <a:t>tưởng</a:t>
            </a:r>
            <a:r>
              <a:rPr lang="en-US" sz="1600" dirty="0">
                <a:latin typeface="Play" panose="020B0604020202020204" charset="0"/>
              </a:rPr>
              <a:t> </a:t>
            </a:r>
            <a:r>
              <a:rPr lang="en-US" sz="1600" dirty="0" err="1">
                <a:latin typeface="Play" panose="020B0604020202020204" charset="0"/>
              </a:rPr>
              <a:t>của</a:t>
            </a:r>
            <a:r>
              <a:rPr lang="en-US" sz="1600" dirty="0">
                <a:latin typeface="Play" panose="020B0604020202020204" charset="0"/>
              </a:rPr>
              <a:t> </a:t>
            </a:r>
            <a:r>
              <a:rPr lang="en-US" sz="1600" dirty="0" err="1">
                <a:latin typeface="Play" panose="020B0604020202020204" charset="0"/>
              </a:rPr>
              <a:t>mình</a:t>
            </a:r>
            <a:r>
              <a:rPr lang="en-US" sz="1600" dirty="0">
                <a:latin typeface="Play" panose="020B0604020202020204" charset="0"/>
              </a:rPr>
              <a:t>.</a:t>
            </a:r>
          </a:p>
          <a:p>
            <a:pPr marL="285750" indent="-285750">
              <a:buFont typeface="Wingdings" panose="05000000000000000000" pitchFamily="2" charset="2"/>
              <a:buChar char="ü"/>
            </a:pPr>
            <a:endParaRPr lang="en-US" sz="1600" dirty="0">
              <a:latin typeface="Play" panose="020B0604020202020204" charset="0"/>
            </a:endParaRPr>
          </a:p>
          <a:p>
            <a:pPr marL="285750" indent="-285750">
              <a:buFont typeface="Wingdings" panose="05000000000000000000" pitchFamily="2" charset="2"/>
              <a:buChar char="ü"/>
            </a:pPr>
            <a:r>
              <a:rPr lang="en-US" sz="1600" dirty="0" err="1">
                <a:latin typeface="Play" panose="020B0604020202020204" charset="0"/>
              </a:rPr>
              <a:t>Sự</a:t>
            </a:r>
            <a:r>
              <a:rPr lang="en-US" sz="1600" dirty="0">
                <a:latin typeface="Play" panose="020B0604020202020204" charset="0"/>
              </a:rPr>
              <a:t> </a:t>
            </a:r>
            <a:r>
              <a:rPr lang="en-US" sz="1600" dirty="0" err="1">
                <a:latin typeface="Play" panose="020B0604020202020204" charset="0"/>
              </a:rPr>
              <a:t>có</a:t>
            </a:r>
            <a:r>
              <a:rPr lang="en-US" sz="1600" dirty="0">
                <a:latin typeface="Play" panose="020B0604020202020204" charset="0"/>
              </a:rPr>
              <a:t> </a:t>
            </a:r>
            <a:r>
              <a:rPr lang="en-US" sz="1600" dirty="0" err="1">
                <a:latin typeface="Play" panose="020B0604020202020204" charset="0"/>
              </a:rPr>
              <a:t>mặt</a:t>
            </a:r>
            <a:r>
              <a:rPr lang="en-US" sz="1600" dirty="0">
                <a:latin typeface="Play" panose="020B0604020202020204" charset="0"/>
              </a:rPr>
              <a:t> </a:t>
            </a:r>
            <a:r>
              <a:rPr lang="en-US" sz="1600" dirty="0" err="1">
                <a:latin typeface="Play" panose="020B0604020202020204" charset="0"/>
              </a:rPr>
              <a:t>của</a:t>
            </a:r>
            <a:r>
              <a:rPr lang="en-US" sz="1600" dirty="0">
                <a:latin typeface="Play" panose="020B0604020202020204" charset="0"/>
              </a:rPr>
              <a:t> </a:t>
            </a:r>
            <a:r>
              <a:rPr lang="en-US" sz="1600" dirty="0" err="1">
                <a:latin typeface="Play" panose="020B0604020202020204" charset="0"/>
              </a:rPr>
              <a:t>cuộc</a:t>
            </a:r>
            <a:r>
              <a:rPr lang="en-US" sz="1600" dirty="0">
                <a:latin typeface="Play" panose="020B0604020202020204" charset="0"/>
              </a:rPr>
              <a:t> </a:t>
            </a:r>
            <a:r>
              <a:rPr lang="en-US" sz="1600" dirty="0" err="1">
                <a:latin typeface="Play" panose="020B0604020202020204" charset="0"/>
              </a:rPr>
              <a:t>thi</a:t>
            </a:r>
            <a:r>
              <a:rPr lang="en-US" sz="1600" dirty="0">
                <a:latin typeface="Play" panose="020B0604020202020204" charset="0"/>
              </a:rPr>
              <a:t> “</a:t>
            </a:r>
            <a:r>
              <a:rPr lang="en-US" sz="1600" b="1" dirty="0">
                <a:latin typeface="Play" panose="020B0604020202020204" charset="0"/>
              </a:rPr>
              <a:t>KHOA </a:t>
            </a:r>
            <a:r>
              <a:rPr lang="en-US" sz="1600" b="1" dirty="0" err="1">
                <a:latin typeface="Play" panose="020B0604020202020204" charset="0"/>
              </a:rPr>
              <a:t>HỌC</a:t>
            </a:r>
            <a:r>
              <a:rPr lang="en-US" sz="1600" b="1" dirty="0">
                <a:latin typeface="Play" panose="020B0604020202020204" charset="0"/>
              </a:rPr>
              <a:t> – </a:t>
            </a:r>
            <a:r>
              <a:rPr lang="en-US" sz="1600" b="1" dirty="0" err="1">
                <a:latin typeface="Play" panose="020B0604020202020204" charset="0"/>
              </a:rPr>
              <a:t>SÁNG</a:t>
            </a:r>
            <a:r>
              <a:rPr lang="en-US" sz="1600" b="1" dirty="0">
                <a:latin typeface="Play" panose="020B0604020202020204" charset="0"/>
              </a:rPr>
              <a:t> </a:t>
            </a:r>
            <a:r>
              <a:rPr lang="en-US" sz="1600" b="1" dirty="0" err="1">
                <a:latin typeface="Play" panose="020B0604020202020204" charset="0"/>
              </a:rPr>
              <a:t>TẠO</a:t>
            </a:r>
            <a:r>
              <a:rPr lang="en-US" sz="1600" b="1" dirty="0">
                <a:latin typeface="Play" panose="020B0604020202020204" charset="0"/>
              </a:rPr>
              <a:t> – </a:t>
            </a:r>
            <a:r>
              <a:rPr lang="en-US" sz="1600" b="1" dirty="0" err="1">
                <a:latin typeface="Play" panose="020B0604020202020204" charset="0"/>
              </a:rPr>
              <a:t>CÔNG</a:t>
            </a:r>
            <a:r>
              <a:rPr lang="en-US" sz="1600" b="1" dirty="0">
                <a:latin typeface="Play" panose="020B0604020202020204" charset="0"/>
              </a:rPr>
              <a:t> </a:t>
            </a:r>
            <a:r>
              <a:rPr lang="en-US" sz="1600" b="1" dirty="0" err="1">
                <a:latin typeface="Play" panose="020B0604020202020204" charset="0"/>
              </a:rPr>
              <a:t>NGHỆ</a:t>
            </a:r>
            <a:r>
              <a:rPr lang="en-US" sz="1600" b="1" dirty="0">
                <a:latin typeface="Play" panose="020B0604020202020204" charset="0"/>
              </a:rPr>
              <a:t> </a:t>
            </a:r>
            <a:r>
              <a:rPr lang="en-US" sz="1600" b="1" dirty="0" err="1">
                <a:latin typeface="Play" panose="020B0604020202020204" charset="0"/>
              </a:rPr>
              <a:t>LẦN</a:t>
            </a:r>
            <a:r>
              <a:rPr lang="en-US" sz="1600" b="1" dirty="0">
                <a:latin typeface="Play" panose="020B0604020202020204" charset="0"/>
              </a:rPr>
              <a:t> 1</a:t>
            </a:r>
            <a:r>
              <a:rPr lang="en-US" sz="1600" dirty="0">
                <a:latin typeface="Play" panose="020B0604020202020204" charset="0"/>
              </a:rPr>
              <a:t>” </a:t>
            </a:r>
            <a:r>
              <a:rPr lang="en-US" sz="1600" dirty="0" err="1">
                <a:latin typeface="Play" panose="020B0604020202020204" charset="0"/>
              </a:rPr>
              <a:t>đã</a:t>
            </a:r>
            <a:r>
              <a:rPr lang="en-US" sz="1600" dirty="0">
                <a:latin typeface="Play" panose="020B0604020202020204" charset="0"/>
              </a:rPr>
              <a:t> </a:t>
            </a:r>
            <a:r>
              <a:rPr lang="en-US" sz="1600" dirty="0" err="1">
                <a:latin typeface="Play" panose="020B0604020202020204" charset="0"/>
              </a:rPr>
              <a:t>giúp</a:t>
            </a:r>
            <a:r>
              <a:rPr lang="en-US" sz="1600" dirty="0">
                <a:latin typeface="Play" panose="020B0604020202020204" charset="0"/>
              </a:rPr>
              <a:t> </a:t>
            </a:r>
            <a:r>
              <a:rPr lang="en-US" sz="1600" dirty="0" err="1">
                <a:latin typeface="Play" panose="020B0604020202020204" charset="0"/>
              </a:rPr>
              <a:t>nhóm</a:t>
            </a:r>
            <a:r>
              <a:rPr lang="en-US" sz="1600" dirty="0">
                <a:latin typeface="Play" panose="020B0604020202020204" charset="0"/>
              </a:rPr>
              <a:t> AE </a:t>
            </a:r>
            <a:r>
              <a:rPr lang="en-US" sz="1600" dirty="0" err="1">
                <a:latin typeface="Play" panose="020B0604020202020204" charset="0"/>
              </a:rPr>
              <a:t>Chiến</a:t>
            </a:r>
            <a:r>
              <a:rPr lang="en-US" sz="1600" dirty="0">
                <a:latin typeface="Play" panose="020B0604020202020204" charset="0"/>
              </a:rPr>
              <a:t> </a:t>
            </a:r>
            <a:r>
              <a:rPr lang="en-US" sz="1600" dirty="0" err="1">
                <a:latin typeface="Play" panose="020B0604020202020204" charset="0"/>
              </a:rPr>
              <a:t>Đấu</a:t>
            </a:r>
            <a:r>
              <a:rPr lang="en-US" sz="1600" dirty="0">
                <a:latin typeface="Play" panose="020B0604020202020204" charset="0"/>
              </a:rPr>
              <a:t> </a:t>
            </a:r>
            <a:r>
              <a:rPr lang="en-US" sz="1600" dirty="0" err="1">
                <a:latin typeface="Play" panose="020B0604020202020204" charset="0"/>
              </a:rPr>
              <a:t>vực</a:t>
            </a:r>
            <a:r>
              <a:rPr lang="en-US" sz="1600" dirty="0">
                <a:latin typeface="Play" panose="020B0604020202020204" charset="0"/>
              </a:rPr>
              <a:t> </a:t>
            </a:r>
            <a:r>
              <a:rPr lang="en-US" sz="1600" dirty="0" err="1">
                <a:latin typeface="Play" panose="020B0604020202020204" charset="0"/>
              </a:rPr>
              <a:t>dậy</a:t>
            </a:r>
            <a:r>
              <a:rPr lang="en-US" sz="1600" dirty="0">
                <a:latin typeface="Play" panose="020B0604020202020204" charset="0"/>
              </a:rPr>
              <a:t> </a:t>
            </a:r>
            <a:r>
              <a:rPr lang="en-US" sz="1600" dirty="0" err="1">
                <a:latin typeface="Play" panose="020B0604020202020204" charset="0"/>
              </a:rPr>
              <a:t>tinh</a:t>
            </a:r>
            <a:r>
              <a:rPr lang="en-US" sz="1600" dirty="0">
                <a:latin typeface="Play" panose="020B0604020202020204" charset="0"/>
              </a:rPr>
              <a:t> </a:t>
            </a:r>
            <a:r>
              <a:rPr lang="en-US" sz="1600" dirty="0" err="1">
                <a:latin typeface="Play" panose="020B0604020202020204" charset="0"/>
              </a:rPr>
              <a:t>thần</a:t>
            </a:r>
            <a:r>
              <a:rPr lang="en-US" sz="1600" dirty="0">
                <a:latin typeface="Play" panose="020B0604020202020204" charset="0"/>
              </a:rPr>
              <a:t> </a:t>
            </a:r>
            <a:r>
              <a:rPr lang="en-US" sz="1600" dirty="0" err="1">
                <a:latin typeface="Play" panose="020B0604020202020204" charset="0"/>
              </a:rPr>
              <a:t>và</a:t>
            </a:r>
            <a:r>
              <a:rPr lang="en-US" sz="1600" dirty="0">
                <a:latin typeface="Play" panose="020B0604020202020204" charset="0"/>
              </a:rPr>
              <a:t> </a:t>
            </a:r>
            <a:r>
              <a:rPr lang="en-US" sz="1600" dirty="0" err="1">
                <a:latin typeface="Play" panose="020B0604020202020204" charset="0"/>
              </a:rPr>
              <a:t>gấp</a:t>
            </a:r>
            <a:r>
              <a:rPr lang="en-US" sz="1600" dirty="0">
                <a:latin typeface="Play" panose="020B0604020202020204" charset="0"/>
              </a:rPr>
              <a:t> </a:t>
            </a:r>
            <a:r>
              <a:rPr lang="en-US" sz="1600" dirty="0" err="1">
                <a:latin typeface="Play" panose="020B0604020202020204" charset="0"/>
              </a:rPr>
              <a:t>rút</a:t>
            </a:r>
            <a:r>
              <a:rPr lang="en-US" sz="1600" dirty="0">
                <a:latin typeface="Play" panose="020B0604020202020204" charset="0"/>
              </a:rPr>
              <a:t> </a:t>
            </a:r>
            <a:r>
              <a:rPr lang="en-US" sz="1600" dirty="0" err="1">
                <a:latin typeface="Play" panose="020B0604020202020204" charset="0"/>
              </a:rPr>
              <a:t>hoàn</a:t>
            </a:r>
            <a:r>
              <a:rPr lang="en-US" sz="1600" dirty="0">
                <a:latin typeface="Play" panose="020B0604020202020204" charset="0"/>
              </a:rPr>
              <a:t> </a:t>
            </a:r>
            <a:r>
              <a:rPr lang="en-US" sz="1600" dirty="0" err="1">
                <a:latin typeface="Play" panose="020B0604020202020204" charset="0"/>
              </a:rPr>
              <a:t>thiện</a:t>
            </a:r>
            <a:r>
              <a:rPr lang="en-US" sz="1600" dirty="0">
                <a:latin typeface="Play" panose="020B0604020202020204" charset="0"/>
              </a:rPr>
              <a:t> </a:t>
            </a:r>
            <a:r>
              <a:rPr lang="en-US" sz="1600" dirty="0" err="1">
                <a:latin typeface="Play" panose="020B0604020202020204" charset="0"/>
              </a:rPr>
              <a:t>đề</a:t>
            </a:r>
            <a:r>
              <a:rPr lang="en-US" sz="1600" dirty="0">
                <a:latin typeface="Play" panose="020B0604020202020204" charset="0"/>
              </a:rPr>
              <a:t> </a:t>
            </a:r>
            <a:r>
              <a:rPr lang="en-US" sz="1600" dirty="0" err="1">
                <a:latin typeface="Play" panose="020B0604020202020204" charset="0"/>
              </a:rPr>
              <a:t>tài</a:t>
            </a:r>
            <a:r>
              <a:rPr lang="en-US" sz="1600" dirty="0">
                <a:latin typeface="Play" panose="020B0604020202020204" charset="0"/>
              </a:rPr>
              <a:t>.</a:t>
            </a:r>
          </a:p>
        </p:txBody>
      </p:sp>
      <p:sp>
        <p:nvSpPr>
          <p:cNvPr id="19" name="Rectangle: Rounded Corners 18">
            <a:extLst>
              <a:ext uri="{FF2B5EF4-FFF2-40B4-BE49-F238E27FC236}">
                <a16:creationId xmlns:a16="http://schemas.microsoft.com/office/drawing/2014/main" id="{80CE405F-23B2-2688-CBA7-7E97BB4E765A}"/>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30</a:t>
            </a:r>
          </a:p>
        </p:txBody>
      </p:sp>
      <p:pic>
        <p:nvPicPr>
          <p:cNvPr id="5" name="Picture 4">
            <a:extLst>
              <a:ext uri="{FF2B5EF4-FFF2-40B4-BE49-F238E27FC236}">
                <a16:creationId xmlns:a16="http://schemas.microsoft.com/office/drawing/2014/main" id="{7B598F04-3CE4-8F20-151F-1F8AE3068A93}"/>
              </a:ext>
            </a:extLst>
          </p:cNvPr>
          <p:cNvPicPr>
            <a:picLocks noChangeAspect="1"/>
          </p:cNvPicPr>
          <p:nvPr/>
        </p:nvPicPr>
        <p:blipFill>
          <a:blip r:embed="rId3"/>
          <a:stretch>
            <a:fillRect/>
          </a:stretch>
        </p:blipFill>
        <p:spPr>
          <a:xfrm>
            <a:off x="461997" y="69872"/>
            <a:ext cx="1115665" cy="1079086"/>
          </a:xfrm>
          <a:prstGeom prst="rect">
            <a:avLst/>
          </a:prstGeom>
        </p:spPr>
      </p:pic>
      <p:pic>
        <p:nvPicPr>
          <p:cNvPr id="7" name="Picture 6">
            <a:extLst>
              <a:ext uri="{FF2B5EF4-FFF2-40B4-BE49-F238E27FC236}">
                <a16:creationId xmlns:a16="http://schemas.microsoft.com/office/drawing/2014/main" id="{2A5EAD80-4D8F-404A-8059-D3384D8A270C}"/>
              </a:ext>
            </a:extLst>
          </p:cNvPr>
          <p:cNvPicPr>
            <a:picLocks noChangeAspect="1"/>
          </p:cNvPicPr>
          <p:nvPr/>
        </p:nvPicPr>
        <p:blipFill>
          <a:blip r:embed="rId4"/>
          <a:stretch>
            <a:fillRect/>
          </a:stretch>
        </p:blipFill>
        <p:spPr>
          <a:xfrm>
            <a:off x="765034" y="331373"/>
            <a:ext cx="5505165" cy="536494"/>
          </a:xfrm>
          <a:prstGeom prst="rect">
            <a:avLst/>
          </a:prstGeom>
        </p:spPr>
      </p:pic>
    </p:spTree>
    <p:extLst>
      <p:ext uri="{BB962C8B-B14F-4D97-AF65-F5344CB8AC3E}">
        <p14:creationId xmlns:p14="http://schemas.microsoft.com/office/powerpoint/2010/main" val="341075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48"/>
        <p:cNvGrpSpPr/>
        <p:nvPr/>
      </p:nvGrpSpPr>
      <p:grpSpPr>
        <a:xfrm>
          <a:off x="0" y="0"/>
          <a:ext cx="0" cy="0"/>
          <a:chOff x="0" y="0"/>
          <a:chExt cx="0" cy="0"/>
        </a:xfrm>
      </p:grpSpPr>
      <p:cxnSp>
        <p:nvCxnSpPr>
          <p:cNvPr id="2754" name="Google Shape;2754;p48"/>
          <p:cNvCxnSpPr>
            <a:stCxn id="2755" idx="6"/>
            <a:endCxn id="2756" idx="2"/>
          </p:cNvCxnSpPr>
          <p:nvPr/>
        </p:nvCxnSpPr>
        <p:spPr>
          <a:xfrm>
            <a:off x="488849" y="1123269"/>
            <a:ext cx="56460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353549" y="1055619"/>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4" name="Tiêu đề phụ 3">
            <a:extLst>
              <a:ext uri="{FF2B5EF4-FFF2-40B4-BE49-F238E27FC236}">
                <a16:creationId xmlns:a16="http://schemas.microsoft.com/office/drawing/2014/main" id="{BD1486B8-8088-4D2C-8A52-FB6C428148EB}"/>
              </a:ext>
            </a:extLst>
          </p:cNvPr>
          <p:cNvSpPr>
            <a:spLocks noGrp="1"/>
          </p:cNvSpPr>
          <p:nvPr>
            <p:ph type="subTitle" idx="1"/>
          </p:nvPr>
        </p:nvSpPr>
        <p:spPr>
          <a:xfrm>
            <a:off x="461997" y="1148958"/>
            <a:ext cx="6594003" cy="379435"/>
          </a:xfrm>
        </p:spPr>
        <p:txBody>
          <a:bodyPr/>
          <a:lstStyle/>
          <a:p>
            <a:pPr algn="l"/>
            <a:r>
              <a:rPr lang="en-US" sz="2000" b="1" dirty="0">
                <a:solidFill>
                  <a:schemeClr val="tx1"/>
                </a:solidFill>
                <a:latin typeface="Play" panose="020B0604020202020204" charset="0"/>
              </a:rPr>
              <a:t>3.2. </a:t>
            </a:r>
            <a:r>
              <a:rPr lang="en-US" sz="2000" b="1" dirty="0" err="1">
                <a:solidFill>
                  <a:schemeClr val="tx1"/>
                </a:solidFill>
                <a:latin typeface="Play" panose="020B0604020202020204" charset="0"/>
              </a:rPr>
              <a:t>Hướng</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phát</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triển</a:t>
            </a:r>
            <a:endParaRPr lang="vi-VN" sz="2000" b="1" dirty="0">
              <a:solidFill>
                <a:schemeClr val="tx1"/>
              </a:solidFill>
              <a:latin typeface="Play" panose="020B0604020202020204" charset="0"/>
            </a:endParaRPr>
          </a:p>
        </p:txBody>
      </p:sp>
      <p:sp>
        <p:nvSpPr>
          <p:cNvPr id="18" name="TextBox 17">
            <a:extLst>
              <a:ext uri="{FF2B5EF4-FFF2-40B4-BE49-F238E27FC236}">
                <a16:creationId xmlns:a16="http://schemas.microsoft.com/office/drawing/2014/main" id="{1686AFA2-1FD8-95B1-F303-D8E6FF3BD4BD}"/>
              </a:ext>
            </a:extLst>
          </p:cNvPr>
          <p:cNvSpPr txBox="1"/>
          <p:nvPr/>
        </p:nvSpPr>
        <p:spPr>
          <a:xfrm>
            <a:off x="649677" y="1505765"/>
            <a:ext cx="7558324" cy="3293209"/>
          </a:xfrm>
          <a:prstGeom prst="rect">
            <a:avLst/>
          </a:prstGeom>
          <a:noFill/>
        </p:spPr>
        <p:txBody>
          <a:bodyPr wrap="square" rtlCol="0">
            <a:spAutoFit/>
          </a:bodyPr>
          <a:lstStyle/>
          <a:p>
            <a:pPr marL="285750" indent="-285750" algn="just">
              <a:buFont typeface="Wingdings" panose="05000000000000000000" pitchFamily="2" charset="2"/>
              <a:buChar char="ü"/>
            </a:pPr>
            <a:r>
              <a:rPr lang="en-US" sz="1600" dirty="0" err="1">
                <a:latin typeface="Play" panose="020B0604020202020204" charset="0"/>
              </a:rPr>
              <a:t>Trong</a:t>
            </a:r>
            <a:r>
              <a:rPr lang="en-US" sz="1600" dirty="0">
                <a:latin typeface="Play" panose="020B0604020202020204" charset="0"/>
              </a:rPr>
              <a:t> </a:t>
            </a:r>
            <a:r>
              <a:rPr lang="en-US" sz="1600" dirty="0" err="1">
                <a:latin typeface="Play" panose="020B0604020202020204" charset="0"/>
              </a:rPr>
              <a:t>thời</a:t>
            </a:r>
            <a:r>
              <a:rPr lang="en-US" sz="1600" dirty="0">
                <a:latin typeface="Play" panose="020B0604020202020204" charset="0"/>
              </a:rPr>
              <a:t> </a:t>
            </a:r>
            <a:r>
              <a:rPr lang="en-US" sz="1600" dirty="0" err="1">
                <a:latin typeface="Play" panose="020B0604020202020204" charset="0"/>
              </a:rPr>
              <a:t>gian</a:t>
            </a:r>
            <a:r>
              <a:rPr lang="en-US" sz="1600" dirty="0">
                <a:latin typeface="Play" panose="020B0604020202020204" charset="0"/>
              </a:rPr>
              <a:t> </a:t>
            </a:r>
            <a:r>
              <a:rPr lang="en-US" sz="1600" dirty="0" err="1">
                <a:latin typeface="Play" panose="020B0604020202020204" charset="0"/>
              </a:rPr>
              <a:t>tới</a:t>
            </a:r>
            <a:r>
              <a:rPr lang="en-US" sz="1600" dirty="0">
                <a:latin typeface="Play" panose="020B0604020202020204" charset="0"/>
              </a:rPr>
              <a:t>, </a:t>
            </a:r>
            <a:r>
              <a:rPr lang="en-US" sz="1600" dirty="0" err="1">
                <a:latin typeface="Play" panose="020B0604020202020204" charset="0"/>
              </a:rPr>
              <a:t>nhóm</a:t>
            </a:r>
            <a:r>
              <a:rPr lang="en-US" sz="1600" dirty="0">
                <a:latin typeface="Play" panose="020B0604020202020204" charset="0"/>
              </a:rPr>
              <a:t> </a:t>
            </a:r>
            <a:r>
              <a:rPr lang="en-US" sz="1600" dirty="0" err="1">
                <a:latin typeface="Play" panose="020B0604020202020204" charset="0"/>
              </a:rPr>
              <a:t>nghiên</a:t>
            </a:r>
            <a:r>
              <a:rPr lang="en-US" sz="1600" dirty="0">
                <a:latin typeface="Play" panose="020B0604020202020204" charset="0"/>
              </a:rPr>
              <a:t> </a:t>
            </a:r>
            <a:r>
              <a:rPr lang="en-US" sz="1600" dirty="0" err="1">
                <a:latin typeface="Play" panose="020B0604020202020204" charset="0"/>
              </a:rPr>
              <a:t>cứu</a:t>
            </a:r>
            <a:r>
              <a:rPr lang="en-US" sz="1600" dirty="0">
                <a:latin typeface="Play" panose="020B0604020202020204" charset="0"/>
              </a:rPr>
              <a:t> </a:t>
            </a:r>
            <a:r>
              <a:rPr lang="en-US" sz="1600" dirty="0" err="1">
                <a:latin typeface="Play" panose="020B0604020202020204" charset="0"/>
              </a:rPr>
              <a:t>sẽ</a:t>
            </a:r>
            <a:r>
              <a:rPr lang="en-US" sz="1600" dirty="0">
                <a:latin typeface="Play" panose="020B0604020202020204" charset="0"/>
              </a:rPr>
              <a:t> </a:t>
            </a:r>
            <a:r>
              <a:rPr lang="en-US" sz="1600" dirty="0" err="1">
                <a:latin typeface="Play" panose="020B0604020202020204" charset="0"/>
              </a:rPr>
              <a:t>lên</a:t>
            </a:r>
            <a:r>
              <a:rPr lang="en-US" sz="1600" dirty="0">
                <a:latin typeface="Play" panose="020B0604020202020204" charset="0"/>
              </a:rPr>
              <a:t> ý </a:t>
            </a:r>
            <a:r>
              <a:rPr lang="en-US" sz="1600" dirty="0" err="1">
                <a:latin typeface="Play" panose="020B0604020202020204" charset="0"/>
              </a:rPr>
              <a:t>tưởng</a:t>
            </a:r>
            <a:r>
              <a:rPr lang="en-US" sz="1600" dirty="0">
                <a:latin typeface="Play" panose="020B0604020202020204" charset="0"/>
              </a:rPr>
              <a:t>, in 3D - </a:t>
            </a:r>
            <a:r>
              <a:rPr lang="en-US" sz="1600" dirty="0" err="1">
                <a:latin typeface="Play" panose="020B0604020202020204" charset="0"/>
              </a:rPr>
              <a:t>đóng</a:t>
            </a:r>
            <a:r>
              <a:rPr lang="en-US" sz="1600" dirty="0">
                <a:latin typeface="Play" panose="020B0604020202020204" charset="0"/>
              </a:rPr>
              <a:t> </a:t>
            </a:r>
            <a:r>
              <a:rPr lang="en-US" sz="1600" dirty="0" err="1">
                <a:latin typeface="Play" panose="020B0604020202020204" charset="0"/>
              </a:rPr>
              <a:t>gói</a:t>
            </a:r>
            <a:r>
              <a:rPr lang="en-US" sz="1600" dirty="0">
                <a:latin typeface="Play" panose="020B0604020202020204" charset="0"/>
              </a:rPr>
              <a:t> </a:t>
            </a:r>
            <a:r>
              <a:rPr lang="en-US" sz="1600" dirty="0" err="1">
                <a:latin typeface="Play" panose="020B0604020202020204" charset="0"/>
              </a:rPr>
              <a:t>sản</a:t>
            </a:r>
            <a:r>
              <a:rPr lang="en-US" sz="1600" dirty="0">
                <a:latin typeface="Play" panose="020B0604020202020204" charset="0"/>
              </a:rPr>
              <a:t> </a:t>
            </a:r>
            <a:r>
              <a:rPr lang="en-US" sz="1600" dirty="0" err="1">
                <a:latin typeface="Play" panose="020B0604020202020204" charset="0"/>
              </a:rPr>
              <a:t>phẩm</a:t>
            </a:r>
            <a:r>
              <a:rPr lang="en-US" sz="1600" dirty="0">
                <a:latin typeface="Play" panose="020B0604020202020204" charset="0"/>
              </a:rPr>
              <a:t>.</a:t>
            </a:r>
          </a:p>
          <a:p>
            <a:pPr marL="285750" indent="-285750" algn="just">
              <a:buFont typeface="Wingdings" panose="05000000000000000000" pitchFamily="2" charset="2"/>
              <a:buChar char="ü"/>
            </a:pPr>
            <a:endParaRPr lang="en-US" sz="1600" dirty="0">
              <a:latin typeface="Play" panose="020B0604020202020204" charset="0"/>
            </a:endParaRPr>
          </a:p>
          <a:p>
            <a:pPr marL="285750" indent="-285750" algn="just">
              <a:buFont typeface="Wingdings" panose="05000000000000000000" pitchFamily="2" charset="2"/>
              <a:buChar char="ü"/>
            </a:pPr>
            <a:r>
              <a:rPr lang="en-US" sz="1600" dirty="0" err="1">
                <a:latin typeface="Play" panose="020B0604020202020204" charset="0"/>
              </a:rPr>
              <a:t>Nghiên</a:t>
            </a:r>
            <a:r>
              <a:rPr lang="en-US" sz="1600" dirty="0">
                <a:latin typeface="Play" panose="020B0604020202020204" charset="0"/>
              </a:rPr>
              <a:t> </a:t>
            </a:r>
            <a:r>
              <a:rPr lang="en-US" sz="1600" dirty="0" err="1">
                <a:latin typeface="Play" panose="020B0604020202020204" charset="0"/>
              </a:rPr>
              <a:t>cứu</a:t>
            </a:r>
            <a:r>
              <a:rPr lang="en-US" sz="1600" dirty="0">
                <a:latin typeface="Play" panose="020B0604020202020204" charset="0"/>
              </a:rPr>
              <a:t> </a:t>
            </a:r>
            <a:r>
              <a:rPr lang="en-US" sz="1600" dirty="0" err="1">
                <a:latin typeface="Play" panose="020B0604020202020204" charset="0"/>
              </a:rPr>
              <a:t>để</a:t>
            </a:r>
            <a:r>
              <a:rPr lang="en-US" sz="1600" dirty="0">
                <a:latin typeface="Play" panose="020B0604020202020204" charset="0"/>
              </a:rPr>
              <a:t> </a:t>
            </a:r>
            <a:r>
              <a:rPr lang="en-US" sz="1600" dirty="0" err="1">
                <a:latin typeface="Play" panose="020B0604020202020204" charset="0"/>
              </a:rPr>
              <a:t>kết</a:t>
            </a:r>
            <a:r>
              <a:rPr lang="en-US" sz="1600" dirty="0">
                <a:latin typeface="Play" panose="020B0604020202020204" charset="0"/>
              </a:rPr>
              <a:t> </a:t>
            </a:r>
            <a:r>
              <a:rPr lang="en-US" sz="1600" dirty="0" err="1">
                <a:latin typeface="Play" panose="020B0604020202020204" charset="0"/>
              </a:rPr>
              <a:t>hợp</a:t>
            </a:r>
            <a:r>
              <a:rPr lang="en-US" sz="1600" dirty="0">
                <a:latin typeface="Play" panose="020B0604020202020204" charset="0"/>
              </a:rPr>
              <a:t> 2 </a:t>
            </a:r>
            <a:r>
              <a:rPr lang="en-US" sz="1600" dirty="0" err="1">
                <a:latin typeface="Play" panose="020B0604020202020204" charset="0"/>
              </a:rPr>
              <a:t>mạch</a:t>
            </a:r>
            <a:r>
              <a:rPr lang="en-US" sz="1600" dirty="0">
                <a:latin typeface="Play" panose="020B0604020202020204" charset="0"/>
              </a:rPr>
              <a:t> </a:t>
            </a:r>
            <a:r>
              <a:rPr lang="en-US" sz="1600" dirty="0" err="1">
                <a:latin typeface="Play" panose="020B0604020202020204" charset="0"/>
              </a:rPr>
              <a:t>định</a:t>
            </a:r>
            <a:r>
              <a:rPr lang="en-US" sz="1600" dirty="0">
                <a:latin typeface="Play" panose="020B0604020202020204" charset="0"/>
              </a:rPr>
              <a:t> </a:t>
            </a:r>
            <a:r>
              <a:rPr lang="en-US" sz="1600" dirty="0" err="1">
                <a:latin typeface="Play" panose="020B0604020202020204" charset="0"/>
              </a:rPr>
              <a:t>vị</a:t>
            </a:r>
            <a:r>
              <a:rPr lang="en-US" sz="1600" dirty="0">
                <a:latin typeface="Play" panose="020B0604020202020204" charset="0"/>
              </a:rPr>
              <a:t>, </a:t>
            </a:r>
            <a:r>
              <a:rPr lang="en-US" sz="1600" dirty="0" err="1">
                <a:latin typeface="Play" panose="020B0604020202020204" charset="0"/>
              </a:rPr>
              <a:t>sức</a:t>
            </a:r>
            <a:r>
              <a:rPr lang="en-US" sz="1600" dirty="0">
                <a:latin typeface="Play" panose="020B0604020202020204" charset="0"/>
              </a:rPr>
              <a:t> </a:t>
            </a:r>
            <a:r>
              <a:rPr lang="en-US" sz="1600" dirty="0" err="1">
                <a:latin typeface="Play" panose="020B0604020202020204" charset="0"/>
              </a:rPr>
              <a:t>khỏe</a:t>
            </a:r>
            <a:r>
              <a:rPr lang="en-US" sz="1600" dirty="0">
                <a:latin typeface="Play" panose="020B0604020202020204" charset="0"/>
              </a:rPr>
              <a:t> </a:t>
            </a:r>
            <a:r>
              <a:rPr lang="en-US" sz="1600" dirty="0" err="1">
                <a:latin typeface="Play" panose="020B0604020202020204" charset="0"/>
              </a:rPr>
              <a:t>thành</a:t>
            </a:r>
            <a:r>
              <a:rPr lang="en-US" sz="1600" dirty="0">
                <a:latin typeface="Play" panose="020B0604020202020204" charset="0"/>
              </a:rPr>
              <a:t> 1 </a:t>
            </a:r>
            <a:r>
              <a:rPr lang="en-US" sz="1600" dirty="0" err="1">
                <a:latin typeface="Play" panose="020B0604020202020204" charset="0"/>
              </a:rPr>
              <a:t>mạch</a:t>
            </a:r>
            <a:r>
              <a:rPr lang="en-US" sz="1600" dirty="0">
                <a:latin typeface="Play" panose="020B0604020202020204" charset="0"/>
              </a:rPr>
              <a:t> </a:t>
            </a:r>
            <a:r>
              <a:rPr lang="en-US" sz="1600" dirty="0" err="1">
                <a:latin typeface="Play" panose="020B0604020202020204" charset="0"/>
              </a:rPr>
              <a:t>sử</a:t>
            </a:r>
            <a:r>
              <a:rPr lang="en-US" sz="1600" dirty="0">
                <a:latin typeface="Play" panose="020B0604020202020204" charset="0"/>
              </a:rPr>
              <a:t> </a:t>
            </a:r>
            <a:r>
              <a:rPr lang="en-US" sz="1600" dirty="0" err="1">
                <a:latin typeface="Play" panose="020B0604020202020204" charset="0"/>
              </a:rPr>
              <a:t>dụng</a:t>
            </a:r>
            <a:r>
              <a:rPr lang="en-US" sz="1600" dirty="0">
                <a:latin typeface="Play" panose="020B0604020202020204" charset="0"/>
              </a:rPr>
              <a:t> 1 </a:t>
            </a:r>
            <a:r>
              <a:rPr lang="en-US" sz="1600" dirty="0" err="1">
                <a:latin typeface="Play" panose="020B0604020202020204" charset="0"/>
              </a:rPr>
              <a:t>bộ</a:t>
            </a:r>
            <a:r>
              <a:rPr lang="en-US" sz="1600" dirty="0">
                <a:latin typeface="Play" panose="020B0604020202020204" charset="0"/>
              </a:rPr>
              <a:t> </a:t>
            </a:r>
            <a:r>
              <a:rPr lang="en-US" sz="1600" dirty="0" err="1">
                <a:latin typeface="Play" panose="020B0604020202020204" charset="0"/>
              </a:rPr>
              <a:t>xử</a:t>
            </a:r>
            <a:r>
              <a:rPr lang="en-US" sz="1600" dirty="0">
                <a:latin typeface="Play" panose="020B0604020202020204" charset="0"/>
              </a:rPr>
              <a:t> </a:t>
            </a:r>
            <a:r>
              <a:rPr lang="en-US" sz="1600" dirty="0" err="1">
                <a:latin typeface="Play" panose="020B0604020202020204" charset="0"/>
              </a:rPr>
              <a:t>lý</a:t>
            </a:r>
            <a:r>
              <a:rPr lang="en-US" sz="1600" dirty="0">
                <a:latin typeface="Play" panose="020B0604020202020204" charset="0"/>
              </a:rPr>
              <a:t> </a:t>
            </a:r>
            <a:r>
              <a:rPr lang="en-US" sz="1600" dirty="0" err="1">
                <a:latin typeface="Play" panose="020B0604020202020204" charset="0"/>
              </a:rPr>
              <a:t>trung</a:t>
            </a:r>
            <a:r>
              <a:rPr lang="en-US" sz="1600" dirty="0">
                <a:latin typeface="Play" panose="020B0604020202020204" charset="0"/>
              </a:rPr>
              <a:t> </a:t>
            </a:r>
            <a:r>
              <a:rPr lang="en-US" sz="1600" dirty="0" err="1">
                <a:latin typeface="Play" panose="020B0604020202020204" charset="0"/>
              </a:rPr>
              <a:t>tâm</a:t>
            </a:r>
            <a:r>
              <a:rPr lang="en-US" sz="1600" dirty="0">
                <a:latin typeface="Play" panose="020B0604020202020204" charset="0"/>
              </a:rPr>
              <a:t>.</a:t>
            </a:r>
          </a:p>
          <a:p>
            <a:pPr marL="285750" indent="-285750" algn="just">
              <a:buFont typeface="Wingdings" panose="05000000000000000000" pitchFamily="2" charset="2"/>
              <a:buChar char="ü"/>
            </a:pPr>
            <a:endParaRPr lang="en-US" sz="1600" dirty="0">
              <a:latin typeface="Play" panose="020B0604020202020204" charset="0"/>
            </a:endParaRPr>
          </a:p>
          <a:p>
            <a:pPr marL="285750" indent="-285750" algn="just">
              <a:buFont typeface="Wingdings" panose="05000000000000000000" pitchFamily="2" charset="2"/>
              <a:buChar char="ü"/>
            </a:pPr>
            <a:r>
              <a:rPr lang="en-US" sz="1600" dirty="0" err="1">
                <a:latin typeface="Play" panose="020B0604020202020204" charset="0"/>
              </a:rPr>
              <a:t>Tích</a:t>
            </a:r>
            <a:r>
              <a:rPr lang="en-US" sz="1600" dirty="0">
                <a:latin typeface="Play" panose="020B0604020202020204" charset="0"/>
              </a:rPr>
              <a:t> </a:t>
            </a:r>
            <a:r>
              <a:rPr lang="en-US" sz="1600" dirty="0" err="1">
                <a:latin typeface="Play" panose="020B0604020202020204" charset="0"/>
              </a:rPr>
              <a:t>hợp</a:t>
            </a:r>
            <a:r>
              <a:rPr lang="en-US" sz="1600" dirty="0">
                <a:latin typeface="Play" panose="020B0604020202020204" charset="0"/>
              </a:rPr>
              <a:t> </a:t>
            </a:r>
            <a:r>
              <a:rPr lang="en-US" sz="1600" dirty="0" err="1">
                <a:latin typeface="Play" panose="020B0604020202020204" charset="0"/>
              </a:rPr>
              <a:t>trình</a:t>
            </a:r>
            <a:r>
              <a:rPr lang="en-US" sz="1600" dirty="0">
                <a:latin typeface="Play" panose="020B0604020202020204" charset="0"/>
              </a:rPr>
              <a:t> </a:t>
            </a:r>
            <a:r>
              <a:rPr lang="en-US" sz="1600" dirty="0" err="1">
                <a:latin typeface="Play" panose="020B0604020202020204" charset="0"/>
              </a:rPr>
              <a:t>ghi</a:t>
            </a:r>
            <a:r>
              <a:rPr lang="en-US" sz="1600" dirty="0">
                <a:latin typeface="Play" panose="020B0604020202020204" charset="0"/>
              </a:rPr>
              <a:t> </a:t>
            </a:r>
            <a:r>
              <a:rPr lang="en-US" sz="1600" dirty="0" err="1">
                <a:latin typeface="Play" panose="020B0604020202020204" charset="0"/>
              </a:rPr>
              <a:t>lại</a:t>
            </a:r>
            <a:r>
              <a:rPr lang="en-US" sz="1600" dirty="0">
                <a:latin typeface="Play" panose="020B0604020202020204" charset="0"/>
              </a:rPr>
              <a:t> </a:t>
            </a:r>
            <a:r>
              <a:rPr lang="en-US" sz="1600" dirty="0" err="1">
                <a:latin typeface="Play" panose="020B0604020202020204" charset="0"/>
              </a:rPr>
              <a:t>vị</a:t>
            </a:r>
            <a:r>
              <a:rPr lang="en-US" sz="1600" dirty="0">
                <a:latin typeface="Play" panose="020B0604020202020204" charset="0"/>
              </a:rPr>
              <a:t> </a:t>
            </a:r>
            <a:r>
              <a:rPr lang="en-US" sz="1600" dirty="0" err="1">
                <a:latin typeface="Play" panose="020B0604020202020204" charset="0"/>
              </a:rPr>
              <a:t>trí</a:t>
            </a:r>
            <a:r>
              <a:rPr lang="en-US" sz="1600" dirty="0">
                <a:latin typeface="Play" panose="020B0604020202020204" charset="0"/>
              </a:rPr>
              <a:t> di </a:t>
            </a:r>
            <a:r>
              <a:rPr lang="en-US" sz="1600" dirty="0" err="1">
                <a:latin typeface="Play" panose="020B0604020202020204" charset="0"/>
              </a:rPr>
              <a:t>chuyển</a:t>
            </a:r>
            <a:r>
              <a:rPr lang="en-US" sz="1600" dirty="0">
                <a:latin typeface="Play" panose="020B0604020202020204" charset="0"/>
              </a:rPr>
              <a:t> – </a:t>
            </a:r>
            <a:r>
              <a:rPr lang="en-US" sz="1600" dirty="0" err="1">
                <a:latin typeface="Play" panose="020B0604020202020204" charset="0"/>
              </a:rPr>
              <a:t>thời</a:t>
            </a:r>
            <a:r>
              <a:rPr lang="en-US" sz="1600" dirty="0">
                <a:latin typeface="Play" panose="020B0604020202020204" charset="0"/>
              </a:rPr>
              <a:t> </a:t>
            </a:r>
            <a:r>
              <a:rPr lang="en-US" sz="1600" dirty="0" err="1">
                <a:latin typeface="Play" panose="020B0604020202020204" charset="0"/>
              </a:rPr>
              <a:t>gian</a:t>
            </a:r>
            <a:r>
              <a:rPr lang="en-US" sz="1600" dirty="0">
                <a:latin typeface="Play" panose="020B0604020202020204" charset="0"/>
              </a:rPr>
              <a:t> </a:t>
            </a:r>
            <a:r>
              <a:rPr lang="en-US" sz="1600" dirty="0" err="1">
                <a:latin typeface="Play" panose="020B0604020202020204" charset="0"/>
              </a:rPr>
              <a:t>trong</a:t>
            </a:r>
            <a:r>
              <a:rPr lang="en-US" sz="1600" dirty="0">
                <a:latin typeface="Play" panose="020B0604020202020204" charset="0"/>
              </a:rPr>
              <a:t> </a:t>
            </a:r>
            <a:r>
              <a:rPr lang="en-US" sz="1600" dirty="0" err="1">
                <a:latin typeface="Play" panose="020B0604020202020204" charset="0"/>
              </a:rPr>
              <a:t>24h</a:t>
            </a:r>
            <a:r>
              <a:rPr lang="en-US" sz="1600" dirty="0">
                <a:latin typeface="Play" panose="020B0604020202020204" charset="0"/>
              </a:rPr>
              <a:t>.</a:t>
            </a:r>
          </a:p>
          <a:p>
            <a:pPr marL="285750" indent="-285750" algn="just">
              <a:buFont typeface="Wingdings" panose="05000000000000000000" pitchFamily="2" charset="2"/>
              <a:buChar char="ü"/>
            </a:pPr>
            <a:endParaRPr lang="en-US" sz="1600" dirty="0">
              <a:latin typeface="Play" panose="020B0604020202020204" charset="0"/>
            </a:endParaRPr>
          </a:p>
          <a:p>
            <a:pPr marL="285750" indent="-285750" algn="just">
              <a:buFont typeface="Wingdings" panose="05000000000000000000" pitchFamily="2" charset="2"/>
              <a:buChar char="ü"/>
            </a:pPr>
            <a:r>
              <a:rPr lang="en-US" sz="1600" dirty="0" err="1">
                <a:latin typeface="Play" panose="020B0604020202020204" charset="0"/>
              </a:rPr>
              <a:t>Nghiên</a:t>
            </a:r>
            <a:r>
              <a:rPr lang="en-US" sz="1600" dirty="0">
                <a:latin typeface="Play" panose="020B0604020202020204" charset="0"/>
              </a:rPr>
              <a:t> </a:t>
            </a:r>
            <a:r>
              <a:rPr lang="en-US" sz="1600" dirty="0" err="1">
                <a:latin typeface="Play" panose="020B0604020202020204" charset="0"/>
              </a:rPr>
              <a:t>cứu</a:t>
            </a:r>
            <a:r>
              <a:rPr lang="en-US" sz="1600" dirty="0">
                <a:latin typeface="Play" panose="020B0604020202020204" charset="0"/>
              </a:rPr>
              <a:t> </a:t>
            </a:r>
            <a:r>
              <a:rPr lang="en-US" sz="1600" dirty="0" err="1">
                <a:latin typeface="Play" panose="020B0604020202020204" charset="0"/>
              </a:rPr>
              <a:t>lập</a:t>
            </a:r>
            <a:r>
              <a:rPr lang="en-US" sz="1600" dirty="0">
                <a:latin typeface="Play" panose="020B0604020202020204" charset="0"/>
              </a:rPr>
              <a:t> </a:t>
            </a:r>
            <a:r>
              <a:rPr lang="en-US" sz="1600" dirty="0" err="1">
                <a:latin typeface="Play" panose="020B0604020202020204" charset="0"/>
              </a:rPr>
              <a:t>trình</a:t>
            </a:r>
            <a:r>
              <a:rPr lang="en-US" sz="1600" dirty="0">
                <a:latin typeface="Play" panose="020B0604020202020204" charset="0"/>
              </a:rPr>
              <a:t> OTA – </a:t>
            </a:r>
            <a:r>
              <a:rPr lang="en-US" sz="1600" dirty="0" err="1">
                <a:latin typeface="Play" panose="020B0604020202020204" charset="0"/>
              </a:rPr>
              <a:t>nạp</a:t>
            </a:r>
            <a:r>
              <a:rPr lang="en-US" sz="1600" dirty="0">
                <a:latin typeface="Play" panose="020B0604020202020204" charset="0"/>
              </a:rPr>
              <a:t> code </a:t>
            </a:r>
            <a:r>
              <a:rPr lang="en-US" sz="1600" dirty="0" err="1">
                <a:latin typeface="Play" panose="020B0604020202020204" charset="0"/>
              </a:rPr>
              <a:t>không</a:t>
            </a:r>
            <a:r>
              <a:rPr lang="en-US" sz="1600" dirty="0">
                <a:latin typeface="Play" panose="020B0604020202020204" charset="0"/>
              </a:rPr>
              <a:t> </a:t>
            </a:r>
            <a:r>
              <a:rPr lang="en-US" sz="1600" dirty="0" err="1">
                <a:latin typeface="Play" panose="020B0604020202020204" charset="0"/>
              </a:rPr>
              <a:t>dây</a:t>
            </a:r>
            <a:r>
              <a:rPr lang="en-US" sz="1600" dirty="0">
                <a:latin typeface="Play" panose="020B0604020202020204" charset="0"/>
              </a:rPr>
              <a:t> </a:t>
            </a:r>
            <a:r>
              <a:rPr lang="en-US" sz="1600" dirty="0" err="1">
                <a:latin typeface="Play" panose="020B0604020202020204" charset="0"/>
              </a:rPr>
              <a:t>cho</a:t>
            </a:r>
            <a:r>
              <a:rPr lang="en-US" sz="1600" dirty="0">
                <a:latin typeface="Play" panose="020B0604020202020204" charset="0"/>
              </a:rPr>
              <a:t> </a:t>
            </a:r>
            <a:r>
              <a:rPr lang="en-US" sz="1600" dirty="0" err="1">
                <a:latin typeface="Play" panose="020B0604020202020204" charset="0"/>
              </a:rPr>
              <a:t>sản</a:t>
            </a:r>
            <a:r>
              <a:rPr lang="en-US" sz="1600" dirty="0">
                <a:latin typeface="Play" panose="020B0604020202020204" charset="0"/>
              </a:rPr>
              <a:t> </a:t>
            </a:r>
            <a:r>
              <a:rPr lang="en-US" sz="1600" dirty="0" err="1">
                <a:latin typeface="Play" panose="020B0604020202020204" charset="0"/>
              </a:rPr>
              <a:t>phẩm</a:t>
            </a:r>
            <a:r>
              <a:rPr lang="en-US" sz="1600" dirty="0">
                <a:latin typeface="Play" panose="020B0604020202020204" charset="0"/>
              </a:rPr>
              <a:t>.</a:t>
            </a:r>
          </a:p>
          <a:p>
            <a:pPr marL="285750" indent="-285750" algn="just">
              <a:buFont typeface="Wingdings" panose="05000000000000000000" pitchFamily="2" charset="2"/>
              <a:buChar char="ü"/>
            </a:pPr>
            <a:endParaRPr lang="en-US" sz="1600" dirty="0">
              <a:latin typeface="Play" panose="020B0604020202020204" charset="0"/>
            </a:endParaRPr>
          </a:p>
          <a:p>
            <a:pPr marL="285750" indent="-285750" algn="just">
              <a:buFont typeface="Wingdings" panose="05000000000000000000" pitchFamily="2" charset="2"/>
              <a:buChar char="ü"/>
            </a:pPr>
            <a:r>
              <a:rPr lang="en-US" sz="1600" dirty="0">
                <a:latin typeface="Play" panose="020B0604020202020204" charset="0"/>
              </a:rPr>
              <a:t>Song song </a:t>
            </a:r>
            <a:r>
              <a:rPr lang="en-US" sz="1600" dirty="0" err="1">
                <a:latin typeface="Play" panose="020B0604020202020204" charset="0"/>
              </a:rPr>
              <a:t>với</a:t>
            </a:r>
            <a:r>
              <a:rPr lang="en-US" sz="1600" dirty="0">
                <a:latin typeface="Play" panose="020B0604020202020204" charset="0"/>
              </a:rPr>
              <a:t> </a:t>
            </a:r>
            <a:r>
              <a:rPr lang="en-US" sz="1600" dirty="0" err="1">
                <a:latin typeface="Play" panose="020B0604020202020204" charset="0"/>
              </a:rPr>
              <a:t>đó</a:t>
            </a:r>
            <a:r>
              <a:rPr lang="en-US" sz="1600" dirty="0">
                <a:latin typeface="Play" panose="020B0604020202020204" charset="0"/>
              </a:rPr>
              <a:t>, </a:t>
            </a:r>
            <a:r>
              <a:rPr lang="en-US" sz="1600" dirty="0" err="1">
                <a:latin typeface="Play" panose="020B0604020202020204" charset="0"/>
              </a:rPr>
              <a:t>nhóm</a:t>
            </a:r>
            <a:r>
              <a:rPr lang="en-US" sz="1600" dirty="0">
                <a:latin typeface="Play" panose="020B0604020202020204" charset="0"/>
              </a:rPr>
              <a:t> AE </a:t>
            </a:r>
            <a:r>
              <a:rPr lang="en-US" sz="1600" dirty="0" err="1">
                <a:latin typeface="Play" panose="020B0604020202020204" charset="0"/>
              </a:rPr>
              <a:t>Chiến</a:t>
            </a:r>
            <a:r>
              <a:rPr lang="en-US" sz="1600" dirty="0">
                <a:latin typeface="Play" panose="020B0604020202020204" charset="0"/>
              </a:rPr>
              <a:t> </a:t>
            </a:r>
            <a:r>
              <a:rPr lang="en-US" sz="1600" dirty="0" err="1">
                <a:latin typeface="Play" panose="020B0604020202020204" charset="0"/>
              </a:rPr>
              <a:t>Đấu</a:t>
            </a:r>
            <a:r>
              <a:rPr lang="en-US" sz="1600" dirty="0">
                <a:latin typeface="Play" panose="020B0604020202020204" charset="0"/>
              </a:rPr>
              <a:t> </a:t>
            </a:r>
            <a:r>
              <a:rPr lang="en-US" sz="1600" dirty="0" err="1">
                <a:latin typeface="Play" panose="020B0604020202020204" charset="0"/>
              </a:rPr>
              <a:t>phải</a:t>
            </a:r>
            <a:r>
              <a:rPr lang="en-US" sz="1600" dirty="0">
                <a:latin typeface="Play" panose="020B0604020202020204" charset="0"/>
              </a:rPr>
              <a:t> </a:t>
            </a:r>
            <a:r>
              <a:rPr lang="en-US" sz="1600" dirty="0" err="1">
                <a:latin typeface="Play" panose="020B0604020202020204" charset="0"/>
              </a:rPr>
              <a:t>luôn</a:t>
            </a:r>
            <a:r>
              <a:rPr lang="en-US" sz="1600" dirty="0">
                <a:latin typeface="Play" panose="020B0604020202020204" charset="0"/>
              </a:rPr>
              <a:t> </a:t>
            </a:r>
            <a:r>
              <a:rPr lang="en-US" sz="1600" dirty="0" err="1">
                <a:latin typeface="Play" panose="020B0604020202020204" charset="0"/>
              </a:rPr>
              <a:t>giữ</a:t>
            </a:r>
            <a:r>
              <a:rPr lang="en-US" sz="1600" dirty="0">
                <a:latin typeface="Play" panose="020B0604020202020204" charset="0"/>
              </a:rPr>
              <a:t> </a:t>
            </a:r>
            <a:r>
              <a:rPr lang="en-US" sz="1600" dirty="0" err="1">
                <a:latin typeface="Play" panose="020B0604020202020204" charset="0"/>
              </a:rPr>
              <a:t>vững</a:t>
            </a:r>
            <a:r>
              <a:rPr lang="en-US" sz="1600" dirty="0">
                <a:latin typeface="Play" panose="020B0604020202020204" charset="0"/>
              </a:rPr>
              <a:t> </a:t>
            </a:r>
            <a:r>
              <a:rPr lang="en-US" sz="1600" dirty="0" err="1">
                <a:latin typeface="Play" panose="020B0604020202020204" charset="0"/>
              </a:rPr>
              <a:t>tinh</a:t>
            </a:r>
            <a:r>
              <a:rPr lang="en-US" sz="1600" dirty="0">
                <a:latin typeface="Play" panose="020B0604020202020204" charset="0"/>
              </a:rPr>
              <a:t> </a:t>
            </a:r>
            <a:r>
              <a:rPr lang="en-US" sz="1600" dirty="0" err="1">
                <a:latin typeface="Play" panose="020B0604020202020204" charset="0"/>
              </a:rPr>
              <a:t>thần</a:t>
            </a:r>
            <a:r>
              <a:rPr lang="en-US" sz="1600" dirty="0">
                <a:latin typeface="Play" panose="020B0604020202020204" charset="0"/>
              </a:rPr>
              <a:t> </a:t>
            </a:r>
            <a:r>
              <a:rPr lang="en-US" sz="1600" dirty="0" err="1">
                <a:latin typeface="Play" panose="020B0604020202020204" charset="0"/>
              </a:rPr>
              <a:t>nghiên</a:t>
            </a:r>
            <a:r>
              <a:rPr lang="en-US" sz="1600" dirty="0">
                <a:latin typeface="Play" panose="020B0604020202020204" charset="0"/>
              </a:rPr>
              <a:t> </a:t>
            </a:r>
            <a:r>
              <a:rPr lang="en-US" sz="1600" dirty="0" err="1">
                <a:latin typeface="Play" panose="020B0604020202020204" charset="0"/>
              </a:rPr>
              <a:t>cứu</a:t>
            </a:r>
            <a:r>
              <a:rPr lang="en-US" sz="1600" dirty="0">
                <a:latin typeface="Play" panose="020B0604020202020204" charset="0"/>
              </a:rPr>
              <a:t> khoa </a:t>
            </a:r>
            <a:r>
              <a:rPr lang="en-US" sz="1600" dirty="0" err="1">
                <a:latin typeface="Play" panose="020B0604020202020204" charset="0"/>
              </a:rPr>
              <a:t>học</a:t>
            </a:r>
            <a:r>
              <a:rPr lang="en-US" sz="1600" dirty="0">
                <a:latin typeface="Play" panose="020B0604020202020204" charset="0"/>
              </a:rPr>
              <a:t>, </a:t>
            </a:r>
            <a:r>
              <a:rPr lang="en-US" sz="1600" dirty="0" err="1">
                <a:latin typeface="Play" panose="020B0604020202020204" charset="0"/>
              </a:rPr>
              <a:t>công</a:t>
            </a:r>
            <a:r>
              <a:rPr lang="en-US" sz="1600" dirty="0">
                <a:latin typeface="Play" panose="020B0604020202020204" charset="0"/>
              </a:rPr>
              <a:t> </a:t>
            </a:r>
            <a:r>
              <a:rPr lang="en-US" sz="1600" dirty="0" err="1">
                <a:latin typeface="Play" panose="020B0604020202020204" charset="0"/>
              </a:rPr>
              <a:t>nghệ</a:t>
            </a:r>
            <a:r>
              <a:rPr lang="en-US" sz="1600" dirty="0">
                <a:latin typeface="Play" panose="020B0604020202020204" charset="0"/>
              </a:rPr>
              <a:t>. </a:t>
            </a:r>
            <a:r>
              <a:rPr lang="en-US" sz="1600" dirty="0" err="1">
                <a:latin typeface="Play" panose="020B0604020202020204" charset="0"/>
              </a:rPr>
              <a:t>Không</a:t>
            </a:r>
            <a:r>
              <a:rPr lang="en-US" sz="1600" dirty="0">
                <a:latin typeface="Play" panose="020B0604020202020204" charset="0"/>
              </a:rPr>
              <a:t> </a:t>
            </a:r>
            <a:r>
              <a:rPr lang="en-US" sz="1600" dirty="0" err="1">
                <a:latin typeface="Play" panose="020B0604020202020204" charset="0"/>
              </a:rPr>
              <a:t>ngừng</a:t>
            </a:r>
            <a:r>
              <a:rPr lang="en-US" sz="1600" dirty="0">
                <a:latin typeface="Play" panose="020B0604020202020204" charset="0"/>
              </a:rPr>
              <a:t> </a:t>
            </a:r>
            <a:r>
              <a:rPr lang="en-US" sz="1600" dirty="0" err="1">
                <a:latin typeface="Play" panose="020B0604020202020204" charset="0"/>
              </a:rPr>
              <a:t>trau</a:t>
            </a:r>
            <a:r>
              <a:rPr lang="en-US" sz="1600" dirty="0">
                <a:latin typeface="Play" panose="020B0604020202020204" charset="0"/>
              </a:rPr>
              <a:t> </a:t>
            </a:r>
            <a:r>
              <a:rPr lang="en-US" sz="1600" dirty="0" err="1">
                <a:latin typeface="Play" panose="020B0604020202020204" charset="0"/>
              </a:rPr>
              <a:t>dồi</a:t>
            </a:r>
            <a:r>
              <a:rPr lang="en-US" sz="1600" dirty="0">
                <a:latin typeface="Play" panose="020B0604020202020204" charset="0"/>
              </a:rPr>
              <a:t> </a:t>
            </a:r>
            <a:r>
              <a:rPr lang="en-US" sz="1600" dirty="0" err="1">
                <a:latin typeface="Play" panose="020B0604020202020204" charset="0"/>
              </a:rPr>
              <a:t>kiến</a:t>
            </a:r>
            <a:r>
              <a:rPr lang="en-US" sz="1600" dirty="0">
                <a:latin typeface="Play" panose="020B0604020202020204" charset="0"/>
              </a:rPr>
              <a:t> </a:t>
            </a:r>
            <a:r>
              <a:rPr lang="en-US" sz="1600" dirty="0" err="1">
                <a:latin typeface="Play" panose="020B0604020202020204" charset="0"/>
              </a:rPr>
              <a:t>thức</a:t>
            </a:r>
            <a:r>
              <a:rPr lang="en-US" sz="1600" dirty="0">
                <a:latin typeface="Play" panose="020B0604020202020204" charset="0"/>
              </a:rPr>
              <a:t> </a:t>
            </a:r>
            <a:r>
              <a:rPr lang="en-US" sz="1600" dirty="0" err="1">
                <a:latin typeface="Play" panose="020B0604020202020204" charset="0"/>
              </a:rPr>
              <a:t>về</a:t>
            </a:r>
            <a:r>
              <a:rPr lang="en-US" sz="1600" dirty="0">
                <a:latin typeface="Play" panose="020B0604020202020204" charset="0"/>
              </a:rPr>
              <a:t> </a:t>
            </a:r>
            <a:r>
              <a:rPr lang="en-US" sz="1600" dirty="0" err="1">
                <a:latin typeface="Play" panose="020B0604020202020204" charset="0"/>
              </a:rPr>
              <a:t>điện</a:t>
            </a:r>
            <a:r>
              <a:rPr lang="en-US" sz="1600" dirty="0">
                <a:latin typeface="Play" panose="020B0604020202020204" charset="0"/>
              </a:rPr>
              <a:t> – </a:t>
            </a:r>
            <a:r>
              <a:rPr lang="en-US" sz="1600" dirty="0" err="1">
                <a:latin typeface="Play" panose="020B0604020202020204" charset="0"/>
              </a:rPr>
              <a:t>điện</a:t>
            </a:r>
            <a:r>
              <a:rPr lang="en-US" sz="1600" dirty="0">
                <a:latin typeface="Play" panose="020B0604020202020204" charset="0"/>
              </a:rPr>
              <a:t> </a:t>
            </a:r>
            <a:r>
              <a:rPr lang="en-US" sz="1600" dirty="0" err="1">
                <a:latin typeface="Play" panose="020B0604020202020204" charset="0"/>
              </a:rPr>
              <a:t>tử</a:t>
            </a:r>
            <a:r>
              <a:rPr lang="en-US" sz="1600" dirty="0">
                <a:latin typeface="Play" panose="020B0604020202020204" charset="0"/>
              </a:rPr>
              <a:t> - </a:t>
            </a:r>
            <a:r>
              <a:rPr lang="en-US" sz="1600" dirty="0" err="1">
                <a:latin typeface="Play" panose="020B0604020202020204" charset="0"/>
              </a:rPr>
              <a:t>lập</a:t>
            </a:r>
            <a:r>
              <a:rPr lang="en-US" sz="1600" dirty="0">
                <a:latin typeface="Play" panose="020B0604020202020204" charset="0"/>
              </a:rPr>
              <a:t> </a:t>
            </a:r>
            <a:r>
              <a:rPr lang="en-US" sz="1600" dirty="0" err="1">
                <a:latin typeface="Play" panose="020B0604020202020204" charset="0"/>
              </a:rPr>
              <a:t>trình</a:t>
            </a:r>
            <a:r>
              <a:rPr lang="en-US" sz="1600" dirty="0">
                <a:latin typeface="Play" panose="020B0604020202020204" charset="0"/>
              </a:rPr>
              <a:t> </a:t>
            </a:r>
            <a:r>
              <a:rPr lang="en-US" sz="1600" dirty="0" err="1">
                <a:latin typeface="Play" panose="020B0604020202020204" charset="0"/>
              </a:rPr>
              <a:t>nhúng</a:t>
            </a:r>
            <a:r>
              <a:rPr lang="en-US" sz="1600" dirty="0">
                <a:latin typeface="Play" panose="020B0604020202020204" charset="0"/>
              </a:rPr>
              <a:t>.</a:t>
            </a:r>
          </a:p>
        </p:txBody>
      </p:sp>
      <p:sp>
        <p:nvSpPr>
          <p:cNvPr id="19" name="Rectangle: Rounded Corners 18">
            <a:extLst>
              <a:ext uri="{FF2B5EF4-FFF2-40B4-BE49-F238E27FC236}">
                <a16:creationId xmlns:a16="http://schemas.microsoft.com/office/drawing/2014/main" id="{80CE405F-23B2-2688-CBA7-7E97BB4E765A}"/>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31</a:t>
            </a:r>
          </a:p>
        </p:txBody>
      </p:sp>
      <p:pic>
        <p:nvPicPr>
          <p:cNvPr id="5" name="Picture 4">
            <a:extLst>
              <a:ext uri="{FF2B5EF4-FFF2-40B4-BE49-F238E27FC236}">
                <a16:creationId xmlns:a16="http://schemas.microsoft.com/office/drawing/2014/main" id="{7B598F04-3CE4-8F20-151F-1F8AE3068A93}"/>
              </a:ext>
            </a:extLst>
          </p:cNvPr>
          <p:cNvPicPr>
            <a:picLocks noChangeAspect="1"/>
          </p:cNvPicPr>
          <p:nvPr/>
        </p:nvPicPr>
        <p:blipFill>
          <a:blip r:embed="rId3"/>
          <a:stretch>
            <a:fillRect/>
          </a:stretch>
        </p:blipFill>
        <p:spPr>
          <a:xfrm>
            <a:off x="461997" y="69872"/>
            <a:ext cx="1115665" cy="1079086"/>
          </a:xfrm>
          <a:prstGeom prst="rect">
            <a:avLst/>
          </a:prstGeom>
        </p:spPr>
      </p:pic>
      <p:pic>
        <p:nvPicPr>
          <p:cNvPr id="7" name="Picture 6">
            <a:extLst>
              <a:ext uri="{FF2B5EF4-FFF2-40B4-BE49-F238E27FC236}">
                <a16:creationId xmlns:a16="http://schemas.microsoft.com/office/drawing/2014/main" id="{2A5EAD80-4D8F-404A-8059-D3384D8A270C}"/>
              </a:ext>
            </a:extLst>
          </p:cNvPr>
          <p:cNvPicPr>
            <a:picLocks noChangeAspect="1"/>
          </p:cNvPicPr>
          <p:nvPr/>
        </p:nvPicPr>
        <p:blipFill>
          <a:blip r:embed="rId4"/>
          <a:stretch>
            <a:fillRect/>
          </a:stretch>
        </p:blipFill>
        <p:spPr>
          <a:xfrm>
            <a:off x="765034" y="331373"/>
            <a:ext cx="5505165" cy="536494"/>
          </a:xfrm>
          <a:prstGeom prst="rect">
            <a:avLst/>
          </a:prstGeom>
        </p:spPr>
      </p:pic>
    </p:spTree>
    <p:extLst>
      <p:ext uri="{BB962C8B-B14F-4D97-AF65-F5344CB8AC3E}">
        <p14:creationId xmlns:p14="http://schemas.microsoft.com/office/powerpoint/2010/main" val="139804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48"/>
        <p:cNvGrpSpPr/>
        <p:nvPr/>
      </p:nvGrpSpPr>
      <p:grpSpPr>
        <a:xfrm>
          <a:off x="0" y="0"/>
          <a:ext cx="0" cy="0"/>
          <a:chOff x="0" y="0"/>
          <a:chExt cx="0" cy="0"/>
        </a:xfrm>
      </p:grpSpPr>
      <p:cxnSp>
        <p:nvCxnSpPr>
          <p:cNvPr id="2754" name="Google Shape;2754;p48"/>
          <p:cNvCxnSpPr>
            <a:stCxn id="2755" idx="6"/>
            <a:endCxn id="2756" idx="2"/>
          </p:cNvCxnSpPr>
          <p:nvPr/>
        </p:nvCxnSpPr>
        <p:spPr>
          <a:xfrm>
            <a:off x="488849" y="1056043"/>
            <a:ext cx="56460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353549" y="988393"/>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4" name="Tiêu đề phụ 3">
            <a:extLst>
              <a:ext uri="{FF2B5EF4-FFF2-40B4-BE49-F238E27FC236}">
                <a16:creationId xmlns:a16="http://schemas.microsoft.com/office/drawing/2014/main" id="{BD1486B8-8088-4D2C-8A52-FB6C428148EB}"/>
              </a:ext>
            </a:extLst>
          </p:cNvPr>
          <p:cNvSpPr>
            <a:spLocks noGrp="1"/>
          </p:cNvSpPr>
          <p:nvPr>
            <p:ph type="subTitle" idx="1"/>
          </p:nvPr>
        </p:nvSpPr>
        <p:spPr>
          <a:xfrm>
            <a:off x="661649" y="453066"/>
            <a:ext cx="6594003" cy="379435"/>
          </a:xfrm>
        </p:spPr>
        <p:txBody>
          <a:bodyPr/>
          <a:lstStyle/>
          <a:p>
            <a:pPr algn="l"/>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Tài</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liệu</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tham</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khảo</a:t>
            </a:r>
            <a:endParaRPr lang="vi-VN" sz="2000" b="1" dirty="0">
              <a:solidFill>
                <a:schemeClr val="tx1"/>
              </a:solidFill>
              <a:latin typeface="Play" panose="020B0604020202020204" charset="0"/>
            </a:endParaRPr>
          </a:p>
        </p:txBody>
      </p:sp>
      <p:sp>
        <p:nvSpPr>
          <p:cNvPr id="18" name="TextBox 17">
            <a:extLst>
              <a:ext uri="{FF2B5EF4-FFF2-40B4-BE49-F238E27FC236}">
                <a16:creationId xmlns:a16="http://schemas.microsoft.com/office/drawing/2014/main" id="{1686AFA2-1FD8-95B1-F303-D8E6FF3BD4BD}"/>
              </a:ext>
            </a:extLst>
          </p:cNvPr>
          <p:cNvSpPr txBox="1"/>
          <p:nvPr/>
        </p:nvSpPr>
        <p:spPr>
          <a:xfrm>
            <a:off x="879597" y="1191343"/>
            <a:ext cx="7026003" cy="2462213"/>
          </a:xfrm>
          <a:prstGeom prst="rect">
            <a:avLst/>
          </a:prstGeom>
          <a:noFill/>
        </p:spPr>
        <p:txBody>
          <a:bodyPr wrap="square" rtlCol="0">
            <a:spAutoFit/>
          </a:bodyPr>
          <a:lstStyle/>
          <a:p>
            <a:r>
              <a:rPr lang="vi-VN" b="1" dirty="0">
                <a:latin typeface="Play" panose="020B0604020202020204" charset="0"/>
              </a:rPr>
              <a:t>Sách tham khảo:</a:t>
            </a:r>
          </a:p>
          <a:p>
            <a:r>
              <a:rPr lang="vi-VN" dirty="0">
                <a:latin typeface="Play" panose="020B0604020202020204" charset="0"/>
              </a:rPr>
              <a:t>[1] Cuno Pfister, “Getting start with the Internet of Things, Publish by O’Reilly Media, Inc.</a:t>
            </a:r>
          </a:p>
          <a:p>
            <a:r>
              <a:rPr lang="vi-VN" dirty="0">
                <a:latin typeface="Play" panose="020B0604020202020204" charset="0"/>
              </a:rPr>
              <a:t>[2] Nguyễn Thanh Hoàng &amp; Nguyễn Khoa Nam, “Thiết kế và thi công vòng tay đo nhịp tim sử dụng công nghệ IoTs”, Đồ án tốt nghiệp, Trường ĐHSPKT, Tp.HCM, 2019.</a:t>
            </a:r>
          </a:p>
          <a:p>
            <a:r>
              <a:rPr lang="vi-VN" dirty="0">
                <a:latin typeface="Play" panose="020B0604020202020204" charset="0"/>
              </a:rPr>
              <a:t>[3] Đỗ Văn Hải, “Giám sát và cảnh báo hoạt động phương tiện vận tải ô tô”, Đồ án tốt nghiệp, Trường ĐHSPKT, Tp.HCM, 2018.</a:t>
            </a:r>
          </a:p>
          <a:p>
            <a:r>
              <a:rPr lang="vi-VN" dirty="0">
                <a:latin typeface="Play" panose="020B0604020202020204" charset="0"/>
              </a:rPr>
              <a:t>[4] Trần Văn Ngọc &amp; Nguyễn Thị Lệ (2019), “Sinh lý học y khoa”, NXB Đại học Quốc gia TP.HCM.</a:t>
            </a:r>
          </a:p>
          <a:p>
            <a:r>
              <a:rPr lang="vi-VN" dirty="0">
                <a:latin typeface="Play" panose="020B0604020202020204" charset="0"/>
              </a:rPr>
              <a:t>[5] Đặng Vạn Phước &amp; Châu Ngọc Hoa (2009), “Điện tâm đồ trong thực hành lâm sàng”, NXB Y học</a:t>
            </a:r>
            <a:r>
              <a:rPr lang="en-US" dirty="0">
                <a:latin typeface="Play" panose="020B0604020202020204" charset="0"/>
              </a:rPr>
              <a:t>.</a:t>
            </a:r>
            <a:endParaRPr lang="vi-VN" dirty="0">
              <a:latin typeface="Play" panose="020B0604020202020204" charset="0"/>
            </a:endParaRPr>
          </a:p>
        </p:txBody>
      </p:sp>
      <p:sp>
        <p:nvSpPr>
          <p:cNvPr id="5" name="Rectangle: Rounded Corners 4">
            <a:extLst>
              <a:ext uri="{FF2B5EF4-FFF2-40B4-BE49-F238E27FC236}">
                <a16:creationId xmlns:a16="http://schemas.microsoft.com/office/drawing/2014/main" id="{36C8C812-F045-3BB5-D07E-7E2FB5A3F32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C00000"/>
                </a:solidFill>
              </a:rPr>
              <a:t>3</a:t>
            </a:r>
            <a:r>
              <a:rPr lang="en-US" sz="1600" b="1" dirty="0">
                <a:solidFill>
                  <a:srgbClr val="C00000"/>
                </a:solidFill>
              </a:rPr>
              <a:t>2</a:t>
            </a:r>
          </a:p>
        </p:txBody>
      </p:sp>
      <p:sp>
        <p:nvSpPr>
          <p:cNvPr id="2" name="Rectangle: Rounded Corners 1">
            <a:extLst>
              <a:ext uri="{FF2B5EF4-FFF2-40B4-BE49-F238E27FC236}">
                <a16:creationId xmlns:a16="http://schemas.microsoft.com/office/drawing/2014/main" id="{F5D763AA-8DF0-14CB-E28E-8950432C5C9A}"/>
              </a:ext>
            </a:extLst>
          </p:cNvPr>
          <p:cNvSpPr/>
          <p:nvPr/>
        </p:nvSpPr>
        <p:spPr>
          <a:xfrm>
            <a:off x="3208198" y="3952157"/>
            <a:ext cx="2368800" cy="727200"/>
          </a:xfrm>
          <a:prstGeom prst="roundRect">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latin typeface="Play" panose="020B0604020202020204" charset="0"/>
              </a:rPr>
              <a:t>XIN </a:t>
            </a:r>
            <a:r>
              <a:rPr lang="en-US" sz="2000" b="1" dirty="0" err="1">
                <a:latin typeface="Play" panose="020B0604020202020204" charset="0"/>
              </a:rPr>
              <a:t>CẢM</a:t>
            </a:r>
            <a:r>
              <a:rPr lang="en-US" sz="2000" b="1" dirty="0">
                <a:latin typeface="Play" panose="020B0604020202020204" charset="0"/>
              </a:rPr>
              <a:t> </a:t>
            </a:r>
            <a:r>
              <a:rPr lang="en-US" sz="2000" b="1" dirty="0" err="1">
                <a:latin typeface="Play" panose="020B0604020202020204" charset="0"/>
              </a:rPr>
              <a:t>ƠN</a:t>
            </a:r>
            <a:r>
              <a:rPr lang="en-US" sz="2000" b="1" dirty="0">
                <a:latin typeface="Play" panose="020B0604020202020204" charset="0"/>
              </a:rPr>
              <a:t> !!!</a:t>
            </a:r>
          </a:p>
        </p:txBody>
      </p:sp>
    </p:spTree>
    <p:extLst>
      <p:ext uri="{BB962C8B-B14F-4D97-AF65-F5344CB8AC3E}">
        <p14:creationId xmlns:p14="http://schemas.microsoft.com/office/powerpoint/2010/main" val="2391868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694"/>
        <p:cNvGrpSpPr/>
        <p:nvPr/>
      </p:nvGrpSpPr>
      <p:grpSpPr>
        <a:xfrm>
          <a:off x="0" y="0"/>
          <a:ext cx="0" cy="0"/>
          <a:chOff x="0" y="0"/>
          <a:chExt cx="0" cy="0"/>
        </a:xfrm>
      </p:grpSpPr>
      <p:grpSp>
        <p:nvGrpSpPr>
          <p:cNvPr id="2695" name="Google Shape;2695;p44"/>
          <p:cNvGrpSpPr/>
          <p:nvPr/>
        </p:nvGrpSpPr>
        <p:grpSpPr>
          <a:xfrm>
            <a:off x="1517071" y="90068"/>
            <a:ext cx="841367" cy="681000"/>
            <a:chOff x="851175" y="1582401"/>
            <a:chExt cx="964872" cy="964872"/>
          </a:xfrm>
        </p:grpSpPr>
        <p:sp>
          <p:nvSpPr>
            <p:cNvPr id="2696" name="Google Shape;2696;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697" name="Google Shape;2697;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698" name="Google Shape;2698;p44"/>
          <p:cNvSpPr txBox="1">
            <a:spLocks noGrp="1"/>
          </p:cNvSpPr>
          <p:nvPr>
            <p:ph type="title"/>
          </p:nvPr>
        </p:nvSpPr>
        <p:spPr>
          <a:xfrm>
            <a:off x="2264944" y="77867"/>
            <a:ext cx="5431957"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err="1">
                <a:solidFill>
                  <a:schemeClr val="tx1"/>
                </a:solidFill>
              </a:rPr>
              <a:t>TỔNG</a:t>
            </a:r>
            <a:r>
              <a:rPr lang="en-US" sz="2800" dirty="0">
                <a:solidFill>
                  <a:schemeClr val="tx1"/>
                </a:solidFill>
              </a:rPr>
              <a:t> QUAN </a:t>
            </a:r>
            <a:r>
              <a:rPr lang="en-US" sz="2800" dirty="0" err="1">
                <a:solidFill>
                  <a:schemeClr val="tx1"/>
                </a:solidFill>
              </a:rPr>
              <a:t>VỀ</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TRÌNH</a:t>
            </a:r>
            <a:endParaRPr sz="2800" dirty="0">
              <a:solidFill>
                <a:schemeClr val="tx1"/>
              </a:solidFill>
            </a:endParaRPr>
          </a:p>
        </p:txBody>
      </p:sp>
      <p:sp>
        <p:nvSpPr>
          <p:cNvPr id="2699" name="Google Shape;2699;p44"/>
          <p:cNvSpPr txBox="1">
            <a:spLocks noGrp="1"/>
          </p:cNvSpPr>
          <p:nvPr>
            <p:ph type="subTitle" idx="1"/>
          </p:nvPr>
        </p:nvSpPr>
        <p:spPr>
          <a:xfrm>
            <a:off x="-264093" y="985246"/>
            <a:ext cx="636716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tx1"/>
                </a:solidFill>
                <a:latin typeface="Play" panose="020B0604020202020204" charset="0"/>
              </a:rPr>
              <a:t>1.1. </a:t>
            </a:r>
            <a:r>
              <a:rPr lang="en-US" b="1" dirty="0" err="1">
                <a:solidFill>
                  <a:schemeClr val="tx1"/>
                </a:solidFill>
                <a:latin typeface="Play" panose="020B0604020202020204" charset="0"/>
              </a:rPr>
              <a:t>Mở</a:t>
            </a:r>
            <a:r>
              <a:rPr lang="en-US" b="1" dirty="0">
                <a:solidFill>
                  <a:schemeClr val="tx1"/>
                </a:solidFill>
                <a:latin typeface="Play" panose="020B0604020202020204" charset="0"/>
              </a:rPr>
              <a:t> </a:t>
            </a:r>
            <a:r>
              <a:rPr lang="en-US" b="1" dirty="0" err="1">
                <a:solidFill>
                  <a:schemeClr val="tx1"/>
                </a:solidFill>
                <a:latin typeface="Play" panose="020B0604020202020204" charset="0"/>
              </a:rPr>
              <a:t>đầu</a:t>
            </a:r>
            <a:r>
              <a:rPr lang="en-US" b="1" dirty="0">
                <a:solidFill>
                  <a:schemeClr val="tx1"/>
                </a:solidFill>
                <a:latin typeface="Play" panose="020B0604020202020204" charset="0"/>
              </a:rPr>
              <a:t> – </a:t>
            </a:r>
            <a:r>
              <a:rPr lang="en-US" b="1" dirty="0" err="1">
                <a:solidFill>
                  <a:schemeClr val="tx1"/>
                </a:solidFill>
                <a:latin typeface="Play" panose="020B0604020202020204" charset="0"/>
              </a:rPr>
              <a:t>Tính</a:t>
            </a:r>
            <a:r>
              <a:rPr lang="en-US" b="1" dirty="0">
                <a:solidFill>
                  <a:schemeClr val="tx1"/>
                </a:solidFill>
                <a:latin typeface="Play" panose="020B0604020202020204" charset="0"/>
              </a:rPr>
              <a:t> </a:t>
            </a:r>
            <a:r>
              <a:rPr lang="en-US" b="1" dirty="0" err="1">
                <a:solidFill>
                  <a:schemeClr val="tx1"/>
                </a:solidFill>
                <a:latin typeface="Play" panose="020B0604020202020204" charset="0"/>
              </a:rPr>
              <a:t>cấp</a:t>
            </a:r>
            <a:r>
              <a:rPr lang="en-US" b="1" dirty="0">
                <a:solidFill>
                  <a:schemeClr val="tx1"/>
                </a:solidFill>
                <a:latin typeface="Play" panose="020B0604020202020204" charset="0"/>
              </a:rPr>
              <a:t> </a:t>
            </a:r>
            <a:r>
              <a:rPr lang="en-US" b="1" dirty="0" err="1">
                <a:solidFill>
                  <a:schemeClr val="tx1"/>
                </a:solidFill>
                <a:latin typeface="Play" panose="020B0604020202020204" charset="0"/>
              </a:rPr>
              <a:t>thiết</a:t>
            </a:r>
            <a:r>
              <a:rPr lang="en-US" b="1" dirty="0">
                <a:solidFill>
                  <a:schemeClr val="tx1"/>
                </a:solidFill>
                <a:latin typeface="Play" panose="020B0604020202020204" charset="0"/>
              </a:rPr>
              <a:t> </a:t>
            </a:r>
            <a:endParaRPr b="1" dirty="0">
              <a:solidFill>
                <a:schemeClr val="tx1"/>
              </a:solidFill>
              <a:latin typeface="Play" panose="020B0604020202020204" charset="0"/>
            </a:endParaRPr>
          </a:p>
        </p:txBody>
      </p:sp>
      <p:sp>
        <p:nvSpPr>
          <p:cNvPr id="2700" name="Google Shape;2700;p44"/>
          <p:cNvSpPr txBox="1">
            <a:spLocks noGrp="1"/>
          </p:cNvSpPr>
          <p:nvPr>
            <p:ph type="title" idx="2"/>
          </p:nvPr>
        </p:nvSpPr>
        <p:spPr>
          <a:xfrm>
            <a:off x="1383975" y="18668"/>
            <a:ext cx="1110558"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endParaRPr dirty="0">
              <a:solidFill>
                <a:schemeClr val="bg1"/>
              </a:solidFill>
            </a:endParaRPr>
          </a:p>
        </p:txBody>
      </p:sp>
      <p:cxnSp>
        <p:nvCxnSpPr>
          <p:cNvPr id="2701" name="Google Shape;2701;p44"/>
          <p:cNvCxnSpPr/>
          <p:nvPr/>
        </p:nvCxnSpPr>
        <p:spPr>
          <a:xfrm rot="10800000" flipH="1">
            <a:off x="1383975" y="940774"/>
            <a:ext cx="4156500" cy="135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2702" name="Google Shape;2702;p44"/>
          <p:cNvSpPr/>
          <p:nvPr/>
        </p:nvSpPr>
        <p:spPr>
          <a:xfrm>
            <a:off x="1248675" y="88662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703" name="Google Shape;2703;p44"/>
          <p:cNvSpPr/>
          <p:nvPr/>
        </p:nvSpPr>
        <p:spPr>
          <a:xfrm>
            <a:off x="5540475" y="88662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 name="Hộp Văn bản 1">
            <a:extLst>
              <a:ext uri="{FF2B5EF4-FFF2-40B4-BE49-F238E27FC236}">
                <a16:creationId xmlns:a16="http://schemas.microsoft.com/office/drawing/2014/main" id="{673980DF-038C-4D13-B6F9-B438B15E8DCD}"/>
              </a:ext>
            </a:extLst>
          </p:cNvPr>
          <p:cNvSpPr txBox="1"/>
          <p:nvPr/>
        </p:nvSpPr>
        <p:spPr>
          <a:xfrm>
            <a:off x="1383975" y="1332946"/>
            <a:ext cx="6234064" cy="2062103"/>
          </a:xfrm>
          <a:prstGeom prst="rect">
            <a:avLst/>
          </a:prstGeom>
          <a:noFill/>
        </p:spPr>
        <p:txBody>
          <a:bodyPr wrap="square" rtlCol="0">
            <a:spAutoFit/>
          </a:bodyPr>
          <a:lstStyle/>
          <a:p>
            <a:pPr marL="285750" indent="-285750" algn="just">
              <a:buClr>
                <a:schemeClr val="tx1"/>
              </a:buClr>
              <a:buFont typeface="Wingdings" panose="05000000000000000000" pitchFamily="2" charset="2"/>
              <a:buChar char="§"/>
            </a:pPr>
            <a:r>
              <a:rPr lang="vi-VN" sz="1600" dirty="0">
                <a:solidFill>
                  <a:schemeClr val="tx1"/>
                </a:solidFill>
                <a:latin typeface="Play" panose="020B0604020202020204" charset="0"/>
              </a:rPr>
              <a:t>Hiện tượng mất tích hoặc </a:t>
            </a:r>
            <a:r>
              <a:rPr lang="vi-VN" sz="1600" b="1" dirty="0">
                <a:solidFill>
                  <a:schemeClr val="tx1"/>
                </a:solidFill>
                <a:latin typeface="Play" panose="020B0604020202020204" charset="0"/>
              </a:rPr>
              <a:t>thất lạc </a:t>
            </a:r>
            <a:r>
              <a:rPr lang="vi-VN" sz="1600" dirty="0">
                <a:solidFill>
                  <a:schemeClr val="tx1"/>
                </a:solidFill>
                <a:latin typeface="Play" panose="020B0604020202020204" charset="0"/>
              </a:rPr>
              <a:t>người th</a:t>
            </a:r>
            <a:r>
              <a:rPr lang="en-US" sz="1600" dirty="0" err="1">
                <a:solidFill>
                  <a:schemeClr val="tx1"/>
                </a:solidFill>
                <a:latin typeface="Play" panose="020B0604020202020204" charset="0"/>
              </a:rPr>
              <a:t>ân</a:t>
            </a:r>
            <a:r>
              <a:rPr lang="en-US" sz="1600" dirty="0">
                <a:solidFill>
                  <a:schemeClr val="tx1"/>
                </a:solidFill>
                <a:latin typeface="Play" panose="020B0604020202020204" charset="0"/>
              </a:rPr>
              <a:t> - </a:t>
            </a:r>
            <a:r>
              <a:rPr lang="vi-VN" sz="1600" dirty="0">
                <a:solidFill>
                  <a:schemeClr val="tx1"/>
                </a:solidFill>
                <a:latin typeface="Play" panose="020B0604020202020204" charset="0"/>
              </a:rPr>
              <a:t> bạn bè</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hoặc</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những</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trường</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hợp</a:t>
            </a:r>
            <a:r>
              <a:rPr lang="en-US" sz="1600" dirty="0">
                <a:solidFill>
                  <a:schemeClr val="tx1"/>
                </a:solidFill>
                <a:latin typeface="Play" panose="020B0604020202020204" charset="0"/>
              </a:rPr>
              <a:t> </a:t>
            </a:r>
            <a:r>
              <a:rPr lang="en-US" sz="1600" b="1" dirty="0" err="1">
                <a:solidFill>
                  <a:schemeClr val="tx1"/>
                </a:solidFill>
                <a:latin typeface="Play" panose="020B0604020202020204" charset="0"/>
              </a:rPr>
              <a:t>đột</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quỵ</a:t>
            </a:r>
            <a:r>
              <a:rPr lang="en-US" sz="1600" b="1" dirty="0">
                <a:solidFill>
                  <a:schemeClr val="tx1"/>
                </a:solidFill>
                <a:latin typeface="Play" panose="020B0604020202020204" charset="0"/>
              </a:rPr>
              <a:t> </a:t>
            </a:r>
            <a:r>
              <a:rPr lang="en-US" sz="1600" dirty="0" err="1">
                <a:solidFill>
                  <a:schemeClr val="tx1"/>
                </a:solidFill>
                <a:latin typeface="Play" panose="020B0604020202020204" charset="0"/>
              </a:rPr>
              <a:t>gây</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chết</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người</a:t>
            </a:r>
            <a:r>
              <a:rPr lang="vi-VN" sz="1600" b="1" dirty="0">
                <a:solidFill>
                  <a:schemeClr val="tx1"/>
                </a:solidFill>
                <a:latin typeface="Play" panose="020B0604020202020204" charset="0"/>
              </a:rPr>
              <a:t> </a:t>
            </a:r>
            <a:r>
              <a:rPr lang="vi-VN" sz="1600" dirty="0">
                <a:solidFill>
                  <a:schemeClr val="tx1"/>
                </a:solidFill>
                <a:latin typeface="Play" panose="020B0604020202020204" charset="0"/>
              </a:rPr>
              <a:t>không còn là điều quá mới mẻ trong xã hội ngày nay. </a:t>
            </a:r>
          </a:p>
          <a:p>
            <a:pPr marL="285750" indent="-285750">
              <a:buFont typeface="Wingdings" panose="05000000000000000000" pitchFamily="2" charset="2"/>
              <a:buChar char="§"/>
            </a:pPr>
            <a:r>
              <a:rPr lang="vi-VN" sz="1600" b="1" dirty="0">
                <a:solidFill>
                  <a:schemeClr val="tx1"/>
                </a:solidFill>
                <a:latin typeface="Play" panose="020B0604020202020204" charset="0"/>
              </a:rPr>
              <a:t>Nguyên nhân: </a:t>
            </a:r>
          </a:p>
          <a:p>
            <a:pPr marL="285750" indent="-285750">
              <a:buClr>
                <a:schemeClr val="tx1"/>
              </a:buClr>
              <a:buFont typeface="Wingdings" panose="05000000000000000000" pitchFamily="2" charset="2"/>
              <a:buChar char="ü"/>
            </a:pPr>
            <a:r>
              <a:rPr lang="vi-VN" sz="1600" dirty="0">
                <a:solidFill>
                  <a:schemeClr val="tx1"/>
                </a:solidFill>
                <a:latin typeface="Play" panose="020B0604020202020204" charset="0"/>
              </a:rPr>
              <a:t>Trong gia </a:t>
            </a:r>
            <a:r>
              <a:rPr lang="vi-VN" sz="1600" dirty="0" err="1">
                <a:solidFill>
                  <a:schemeClr val="tx1"/>
                </a:solidFill>
                <a:latin typeface="Play" panose="020B0604020202020204" charset="0"/>
              </a:rPr>
              <a:t>đình</a:t>
            </a:r>
            <a:r>
              <a:rPr lang="vi-VN" sz="1600" dirty="0">
                <a:solidFill>
                  <a:schemeClr val="tx1"/>
                </a:solidFill>
                <a:latin typeface="Play" panose="020B0604020202020204" charset="0"/>
              </a:rPr>
              <a:t> </a:t>
            </a:r>
            <a:r>
              <a:rPr lang="vi-VN" sz="1600" dirty="0" err="1">
                <a:solidFill>
                  <a:schemeClr val="tx1"/>
                </a:solidFill>
                <a:latin typeface="Play" panose="020B0604020202020204" charset="0"/>
              </a:rPr>
              <a:t>có</a:t>
            </a:r>
            <a:r>
              <a:rPr lang="vi-VN" sz="1600" dirty="0">
                <a:solidFill>
                  <a:schemeClr val="tx1"/>
                </a:solidFill>
                <a:latin typeface="Play" panose="020B0604020202020204" charset="0"/>
              </a:rPr>
              <a:t> </a:t>
            </a:r>
            <a:r>
              <a:rPr lang="vi-VN" sz="1600" dirty="0" err="1">
                <a:solidFill>
                  <a:schemeClr val="tx1"/>
                </a:solidFill>
                <a:latin typeface="Play" panose="020B0604020202020204" charset="0"/>
              </a:rPr>
              <a:t>người</a:t>
            </a:r>
            <a:r>
              <a:rPr lang="vi-VN" sz="1600" dirty="0">
                <a:solidFill>
                  <a:schemeClr val="tx1"/>
                </a:solidFill>
                <a:latin typeface="Play" panose="020B0604020202020204" charset="0"/>
              </a:rPr>
              <a:t> </a:t>
            </a:r>
            <a:r>
              <a:rPr lang="vi-VN" sz="1600" dirty="0" err="1">
                <a:solidFill>
                  <a:schemeClr val="tx1"/>
                </a:solidFill>
                <a:latin typeface="Play" panose="020B0604020202020204" charset="0"/>
              </a:rPr>
              <a:t>mắc</a:t>
            </a:r>
            <a:r>
              <a:rPr lang="vi-VN" sz="1600" dirty="0">
                <a:solidFill>
                  <a:schemeClr val="tx1"/>
                </a:solidFill>
                <a:latin typeface="Play" panose="020B0604020202020204" charset="0"/>
              </a:rPr>
              <a:t> </a:t>
            </a:r>
            <a:r>
              <a:rPr lang="vi-VN" sz="1600" dirty="0" err="1">
                <a:solidFill>
                  <a:schemeClr val="tx1"/>
                </a:solidFill>
                <a:latin typeface="Play" panose="020B0604020202020204" charset="0"/>
              </a:rPr>
              <a:t>bệnh</a:t>
            </a:r>
            <a:r>
              <a:rPr lang="vi-VN" sz="1600" dirty="0">
                <a:solidFill>
                  <a:schemeClr val="tx1"/>
                </a:solidFill>
                <a:latin typeface="Play" panose="020B0604020202020204" charset="0"/>
              </a:rPr>
              <a:t> </a:t>
            </a:r>
            <a:r>
              <a:rPr lang="vi-VN" sz="1600" dirty="0" err="1">
                <a:solidFill>
                  <a:schemeClr val="tx1"/>
                </a:solidFill>
                <a:latin typeface="Play" panose="020B0604020202020204" charset="0"/>
              </a:rPr>
              <a:t>Alzheimer</a:t>
            </a:r>
            <a:r>
              <a:rPr lang="vi-VN" sz="1600" dirty="0">
                <a:solidFill>
                  <a:schemeClr val="tx1"/>
                </a:solidFill>
                <a:latin typeface="Play" panose="020B0604020202020204" charset="0"/>
              </a:rPr>
              <a:t> (</a:t>
            </a:r>
            <a:r>
              <a:rPr lang="vi-VN" sz="1600" dirty="0" err="1">
                <a:solidFill>
                  <a:schemeClr val="tx1"/>
                </a:solidFill>
                <a:latin typeface="Play" panose="020B0604020202020204" charset="0"/>
              </a:rPr>
              <a:t>Hội</a:t>
            </a:r>
            <a:r>
              <a:rPr lang="vi-VN" sz="1600" dirty="0">
                <a:solidFill>
                  <a:schemeClr val="tx1"/>
                </a:solidFill>
                <a:latin typeface="Play" panose="020B0604020202020204" charset="0"/>
              </a:rPr>
              <a:t> </a:t>
            </a:r>
            <a:r>
              <a:rPr lang="vi-VN" sz="1600" dirty="0" err="1">
                <a:solidFill>
                  <a:schemeClr val="tx1"/>
                </a:solidFill>
                <a:latin typeface="Play" panose="020B0604020202020204" charset="0"/>
              </a:rPr>
              <a:t>chứng</a:t>
            </a:r>
            <a:r>
              <a:rPr lang="vi-VN" sz="1600" dirty="0">
                <a:solidFill>
                  <a:schemeClr val="tx1"/>
                </a:solidFill>
                <a:latin typeface="Play" panose="020B0604020202020204" charset="0"/>
              </a:rPr>
              <a:t> suy </a:t>
            </a:r>
            <a:r>
              <a:rPr lang="vi-VN" sz="1600" dirty="0" err="1">
                <a:solidFill>
                  <a:schemeClr val="tx1"/>
                </a:solidFill>
                <a:latin typeface="Play" panose="020B0604020202020204" charset="0"/>
              </a:rPr>
              <a:t>giảm</a:t>
            </a:r>
            <a:r>
              <a:rPr lang="vi-VN" sz="1600" dirty="0">
                <a:solidFill>
                  <a:schemeClr val="tx1"/>
                </a:solidFill>
                <a:latin typeface="Play" panose="020B0604020202020204" charset="0"/>
              </a:rPr>
              <a:t> </a:t>
            </a:r>
            <a:r>
              <a:rPr lang="vi-VN" sz="1600" dirty="0" err="1">
                <a:solidFill>
                  <a:schemeClr val="tx1"/>
                </a:solidFill>
                <a:latin typeface="Play" panose="020B0604020202020204" charset="0"/>
              </a:rPr>
              <a:t>trí</a:t>
            </a:r>
            <a:r>
              <a:rPr lang="vi-VN" sz="1600" dirty="0">
                <a:solidFill>
                  <a:schemeClr val="tx1"/>
                </a:solidFill>
                <a:latin typeface="Play" panose="020B0604020202020204" charset="0"/>
              </a:rPr>
              <a:t> </a:t>
            </a:r>
            <a:r>
              <a:rPr lang="vi-VN" sz="1600" dirty="0" err="1">
                <a:solidFill>
                  <a:schemeClr val="tx1"/>
                </a:solidFill>
                <a:latin typeface="Play" panose="020B0604020202020204" charset="0"/>
              </a:rPr>
              <a:t>nhớ</a:t>
            </a:r>
            <a:r>
              <a:rPr lang="vi-VN" sz="1600" dirty="0">
                <a:solidFill>
                  <a:schemeClr val="tx1"/>
                </a:solidFill>
                <a:latin typeface="Play" panose="020B0604020202020204" charset="0"/>
              </a:rPr>
              <a:t>); </a:t>
            </a:r>
          </a:p>
          <a:p>
            <a:pPr marL="285750" indent="-285750">
              <a:buClr>
                <a:schemeClr val="tx1"/>
              </a:buClr>
              <a:buFont typeface="Wingdings" panose="05000000000000000000" pitchFamily="2" charset="2"/>
              <a:buChar char="ü"/>
            </a:pPr>
            <a:r>
              <a:rPr lang="vi-VN" sz="1600" dirty="0">
                <a:solidFill>
                  <a:schemeClr val="tx1"/>
                </a:solidFill>
                <a:latin typeface="Play" panose="020B0604020202020204" charset="0"/>
              </a:rPr>
              <a:t>Đi vào những nơi hẻo lánh</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và</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gặp</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nạn</a:t>
            </a:r>
            <a:r>
              <a:rPr lang="en-US" sz="1600" dirty="0">
                <a:solidFill>
                  <a:schemeClr val="tx1"/>
                </a:solidFill>
                <a:latin typeface="Play" panose="020B0604020202020204" charset="0"/>
              </a:rPr>
              <a:t>;</a:t>
            </a:r>
          </a:p>
          <a:p>
            <a:pPr marL="285750" indent="-285750">
              <a:buClr>
                <a:schemeClr val="tx1"/>
              </a:buClr>
              <a:buFont typeface="Wingdings" panose="05000000000000000000" pitchFamily="2" charset="2"/>
              <a:buChar char="ü"/>
            </a:pPr>
            <a:r>
              <a:rPr lang="en-US" sz="1600" dirty="0" err="1">
                <a:solidFill>
                  <a:schemeClr val="tx1"/>
                </a:solidFill>
                <a:latin typeface="Play" panose="020B0604020202020204" charset="0"/>
              </a:rPr>
              <a:t>Người</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lớn</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tuổi</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có</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các</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bệnh</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lý</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về</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tim</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mạch</a:t>
            </a:r>
            <a:r>
              <a:rPr lang="en-US" sz="1600" dirty="0">
                <a:solidFill>
                  <a:schemeClr val="tx1"/>
                </a:solidFill>
                <a:latin typeface="Play" panose="020B0604020202020204" charset="0"/>
              </a:rPr>
              <a:t>…</a:t>
            </a:r>
          </a:p>
        </p:txBody>
      </p:sp>
      <p:sp>
        <p:nvSpPr>
          <p:cNvPr id="6" name="Rectangle: Rounded Corners 5">
            <a:extLst>
              <a:ext uri="{FF2B5EF4-FFF2-40B4-BE49-F238E27FC236}">
                <a16:creationId xmlns:a16="http://schemas.microsoft.com/office/drawing/2014/main" id="{698DA93B-0089-F754-7A1F-4B8BF9DD1DBA}"/>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4</a:t>
            </a:r>
          </a:p>
        </p:txBody>
      </p:sp>
      <p:sp>
        <p:nvSpPr>
          <p:cNvPr id="9" name="TextBox 8">
            <a:extLst>
              <a:ext uri="{FF2B5EF4-FFF2-40B4-BE49-F238E27FC236}">
                <a16:creationId xmlns:a16="http://schemas.microsoft.com/office/drawing/2014/main" id="{78929397-CFB5-1E77-4593-641A2220303D}"/>
              </a:ext>
            </a:extLst>
          </p:cNvPr>
          <p:cNvSpPr txBox="1"/>
          <p:nvPr/>
        </p:nvSpPr>
        <p:spPr>
          <a:xfrm>
            <a:off x="1603062" y="3569018"/>
            <a:ext cx="5795889" cy="800219"/>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err="1">
                <a:solidFill>
                  <a:srgbClr val="FF0000"/>
                </a:solidFill>
                <a:latin typeface="Play" panose="020B0604020202020204" charset="0"/>
              </a:rPr>
              <a:t>Như</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vậy</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việc</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sở</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hữu</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một</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thiết</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bị</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công</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nghệ</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hiện</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đại</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đơn</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giản</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sẽ</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giải</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quyết</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được</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những</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vấn</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đề</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nêu</a:t>
            </a:r>
            <a:r>
              <a:rPr lang="en-US" sz="1600" b="1" dirty="0">
                <a:solidFill>
                  <a:srgbClr val="FF0000"/>
                </a:solidFill>
                <a:latin typeface="Play" panose="020B0604020202020204" charset="0"/>
              </a:rPr>
              <a:t> </a:t>
            </a:r>
            <a:r>
              <a:rPr lang="en-US" sz="1600" b="1" dirty="0" err="1">
                <a:solidFill>
                  <a:srgbClr val="FF0000"/>
                </a:solidFill>
                <a:latin typeface="Play" panose="020B0604020202020204" charset="0"/>
              </a:rPr>
              <a:t>trên</a:t>
            </a:r>
            <a:r>
              <a:rPr lang="en-US" sz="1600" b="1" dirty="0">
                <a:solidFill>
                  <a:srgbClr val="FF0000"/>
                </a:solidFill>
                <a:latin typeface="Play" panose="020B0604020202020204" charset="0"/>
              </a:rPr>
              <a:t>.</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694"/>
        <p:cNvGrpSpPr/>
        <p:nvPr/>
      </p:nvGrpSpPr>
      <p:grpSpPr>
        <a:xfrm>
          <a:off x="0" y="0"/>
          <a:ext cx="0" cy="0"/>
          <a:chOff x="0" y="0"/>
          <a:chExt cx="0" cy="0"/>
        </a:xfrm>
      </p:grpSpPr>
      <p:grpSp>
        <p:nvGrpSpPr>
          <p:cNvPr id="2695" name="Google Shape;2695;p44"/>
          <p:cNvGrpSpPr/>
          <p:nvPr/>
        </p:nvGrpSpPr>
        <p:grpSpPr>
          <a:xfrm>
            <a:off x="1517071" y="90068"/>
            <a:ext cx="841367" cy="681000"/>
            <a:chOff x="851175" y="1582401"/>
            <a:chExt cx="964872" cy="964872"/>
          </a:xfrm>
        </p:grpSpPr>
        <p:sp>
          <p:nvSpPr>
            <p:cNvPr id="2696" name="Google Shape;2696;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697" name="Google Shape;2697;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698" name="Google Shape;2698;p44"/>
          <p:cNvSpPr txBox="1">
            <a:spLocks noGrp="1"/>
          </p:cNvSpPr>
          <p:nvPr>
            <p:ph type="title"/>
          </p:nvPr>
        </p:nvSpPr>
        <p:spPr>
          <a:xfrm>
            <a:off x="2264944" y="77867"/>
            <a:ext cx="5431957"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err="1">
                <a:solidFill>
                  <a:schemeClr val="tx1"/>
                </a:solidFill>
              </a:rPr>
              <a:t>TỔNG</a:t>
            </a:r>
            <a:r>
              <a:rPr lang="en-US" sz="2800" dirty="0">
                <a:solidFill>
                  <a:schemeClr val="tx1"/>
                </a:solidFill>
              </a:rPr>
              <a:t> QUAN </a:t>
            </a:r>
            <a:r>
              <a:rPr lang="en-US" sz="2800" dirty="0" err="1">
                <a:solidFill>
                  <a:schemeClr val="tx1"/>
                </a:solidFill>
              </a:rPr>
              <a:t>VỀ</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a:solidFill>
                  <a:schemeClr val="tx1"/>
                </a:solidFill>
              </a:rPr>
              <a:t>TRÌNH</a:t>
            </a:r>
            <a:endParaRPr sz="2800" dirty="0">
              <a:solidFill>
                <a:schemeClr val="tx1"/>
              </a:solidFill>
            </a:endParaRPr>
          </a:p>
        </p:txBody>
      </p:sp>
      <p:sp>
        <p:nvSpPr>
          <p:cNvPr id="2699" name="Google Shape;2699;p44"/>
          <p:cNvSpPr txBox="1">
            <a:spLocks noGrp="1"/>
          </p:cNvSpPr>
          <p:nvPr>
            <p:ph type="subTitle" idx="1"/>
          </p:nvPr>
        </p:nvSpPr>
        <p:spPr>
          <a:xfrm>
            <a:off x="-186720" y="1028175"/>
            <a:ext cx="636716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tx1"/>
                </a:solidFill>
                <a:latin typeface="Play" panose="020B0604020202020204" charset="0"/>
              </a:rPr>
              <a:t>1.</a:t>
            </a:r>
            <a:r>
              <a:rPr lang="en-US" b="1" dirty="0">
                <a:solidFill>
                  <a:schemeClr val="tx1"/>
                </a:solidFill>
                <a:latin typeface="Play" panose="020B0604020202020204" charset="0"/>
              </a:rPr>
              <a:t>2</a:t>
            </a:r>
            <a:r>
              <a:rPr lang="vi-VN" b="1" dirty="0">
                <a:solidFill>
                  <a:schemeClr val="tx1"/>
                </a:solidFill>
                <a:latin typeface="Play" panose="020B0604020202020204" charset="0"/>
              </a:rPr>
              <a:t>. </a:t>
            </a:r>
            <a:r>
              <a:rPr lang="en-US" b="1" dirty="0" err="1">
                <a:solidFill>
                  <a:schemeClr val="tx1"/>
                </a:solidFill>
                <a:latin typeface="Play" panose="020B0604020202020204" charset="0"/>
              </a:rPr>
              <a:t>Mục</a:t>
            </a:r>
            <a:r>
              <a:rPr lang="en-US" b="1" dirty="0">
                <a:solidFill>
                  <a:schemeClr val="tx1"/>
                </a:solidFill>
                <a:latin typeface="Play" panose="020B0604020202020204" charset="0"/>
              </a:rPr>
              <a:t> </a:t>
            </a:r>
            <a:r>
              <a:rPr lang="en-US" b="1" dirty="0" err="1">
                <a:solidFill>
                  <a:schemeClr val="tx1"/>
                </a:solidFill>
                <a:latin typeface="Play" panose="020B0604020202020204" charset="0"/>
              </a:rPr>
              <a:t>tiêu</a:t>
            </a:r>
            <a:r>
              <a:rPr lang="en-US" b="1" dirty="0">
                <a:solidFill>
                  <a:schemeClr val="tx1"/>
                </a:solidFill>
                <a:latin typeface="Play" panose="020B0604020202020204" charset="0"/>
              </a:rPr>
              <a:t> </a:t>
            </a:r>
            <a:r>
              <a:rPr lang="en-US" b="1" dirty="0" err="1">
                <a:solidFill>
                  <a:schemeClr val="tx1"/>
                </a:solidFill>
                <a:latin typeface="Play" panose="020B0604020202020204" charset="0"/>
              </a:rPr>
              <a:t>công</a:t>
            </a:r>
            <a:r>
              <a:rPr lang="en-US" b="1" dirty="0">
                <a:solidFill>
                  <a:schemeClr val="tx1"/>
                </a:solidFill>
                <a:latin typeface="Play" panose="020B0604020202020204" charset="0"/>
              </a:rPr>
              <a:t> </a:t>
            </a:r>
            <a:r>
              <a:rPr lang="en-US" b="1" dirty="0" err="1">
                <a:solidFill>
                  <a:schemeClr val="tx1"/>
                </a:solidFill>
                <a:latin typeface="Play" panose="020B0604020202020204" charset="0"/>
              </a:rPr>
              <a:t>trình</a:t>
            </a:r>
            <a:endParaRPr b="1" dirty="0">
              <a:solidFill>
                <a:schemeClr val="tx1"/>
              </a:solidFill>
              <a:latin typeface="Play" panose="020B0604020202020204" charset="0"/>
            </a:endParaRPr>
          </a:p>
        </p:txBody>
      </p:sp>
      <p:sp>
        <p:nvSpPr>
          <p:cNvPr id="2700" name="Google Shape;2700;p44"/>
          <p:cNvSpPr txBox="1">
            <a:spLocks noGrp="1"/>
          </p:cNvSpPr>
          <p:nvPr>
            <p:ph type="title" idx="2"/>
          </p:nvPr>
        </p:nvSpPr>
        <p:spPr>
          <a:xfrm>
            <a:off x="1383975" y="18668"/>
            <a:ext cx="1110558"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endParaRPr dirty="0">
              <a:solidFill>
                <a:schemeClr val="bg1"/>
              </a:solidFill>
            </a:endParaRPr>
          </a:p>
        </p:txBody>
      </p:sp>
      <p:cxnSp>
        <p:nvCxnSpPr>
          <p:cNvPr id="2701" name="Google Shape;2701;p44"/>
          <p:cNvCxnSpPr/>
          <p:nvPr/>
        </p:nvCxnSpPr>
        <p:spPr>
          <a:xfrm rot="10800000" flipH="1">
            <a:off x="1383975" y="940774"/>
            <a:ext cx="4156500" cy="135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2702" name="Google Shape;2702;p44"/>
          <p:cNvSpPr/>
          <p:nvPr/>
        </p:nvSpPr>
        <p:spPr>
          <a:xfrm>
            <a:off x="1248675" y="88662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703" name="Google Shape;2703;p44"/>
          <p:cNvSpPr/>
          <p:nvPr/>
        </p:nvSpPr>
        <p:spPr>
          <a:xfrm>
            <a:off x="5540475" y="88662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 name="Hộp Văn bản 4">
            <a:extLst>
              <a:ext uri="{FF2B5EF4-FFF2-40B4-BE49-F238E27FC236}">
                <a16:creationId xmlns:a16="http://schemas.microsoft.com/office/drawing/2014/main" id="{53EC2FDB-611C-445A-A99E-48D60870F9D0}"/>
              </a:ext>
            </a:extLst>
          </p:cNvPr>
          <p:cNvSpPr txBox="1"/>
          <p:nvPr/>
        </p:nvSpPr>
        <p:spPr>
          <a:xfrm>
            <a:off x="1659988" y="1700131"/>
            <a:ext cx="5965479" cy="1046440"/>
          </a:xfrm>
          <a:prstGeom prst="rect">
            <a:avLst/>
          </a:prstGeom>
          <a:noFill/>
          <a:ln>
            <a:noFill/>
          </a:ln>
        </p:spPr>
        <p:txBody>
          <a:bodyPr wrap="square" rtlCol="0">
            <a:spAutoFit/>
          </a:bodyPr>
          <a:lstStyle/>
          <a:p>
            <a:pPr algn="just">
              <a:buClr>
                <a:schemeClr val="tx1"/>
              </a:buClr>
            </a:pPr>
            <a:r>
              <a:rPr lang="en-US" sz="1700" dirty="0" err="1">
                <a:latin typeface="Play" panose="020B0604020202020204" charset="0"/>
              </a:rPr>
              <a:t>Việc</a:t>
            </a:r>
            <a:r>
              <a:rPr lang="en-US" sz="1700" dirty="0">
                <a:latin typeface="Play" panose="020B0604020202020204" charset="0"/>
              </a:rPr>
              <a:t> </a:t>
            </a:r>
            <a:r>
              <a:rPr lang="en-US" sz="1700" dirty="0" err="1">
                <a:latin typeface="Play" panose="020B0604020202020204" charset="0"/>
              </a:rPr>
              <a:t>tham</a:t>
            </a:r>
            <a:r>
              <a:rPr lang="en-US" sz="1700" dirty="0">
                <a:latin typeface="Play" panose="020B0604020202020204" charset="0"/>
              </a:rPr>
              <a:t> </a:t>
            </a:r>
            <a:r>
              <a:rPr lang="en-US" sz="1700" dirty="0" err="1">
                <a:latin typeface="Play" panose="020B0604020202020204" charset="0"/>
              </a:rPr>
              <a:t>gia</a:t>
            </a:r>
            <a:r>
              <a:rPr lang="en-US" sz="1700" dirty="0">
                <a:latin typeface="Play" panose="020B0604020202020204" charset="0"/>
              </a:rPr>
              <a:t> </a:t>
            </a:r>
            <a:r>
              <a:rPr lang="en-US" sz="1700" dirty="0" err="1">
                <a:latin typeface="Play" panose="020B0604020202020204" charset="0"/>
              </a:rPr>
              <a:t>cuộc</a:t>
            </a:r>
            <a:r>
              <a:rPr lang="en-US" sz="1700" dirty="0">
                <a:latin typeface="Play" panose="020B0604020202020204" charset="0"/>
              </a:rPr>
              <a:t> </a:t>
            </a:r>
            <a:r>
              <a:rPr lang="en-US" sz="1700" dirty="0" err="1">
                <a:latin typeface="Play" panose="020B0604020202020204" charset="0"/>
              </a:rPr>
              <a:t>thi</a:t>
            </a:r>
            <a:r>
              <a:rPr lang="en-US" sz="1700" dirty="0">
                <a:latin typeface="Play" panose="020B0604020202020204" charset="0"/>
              </a:rPr>
              <a:t> </a:t>
            </a:r>
            <a:r>
              <a:rPr lang="en-US" sz="1700" dirty="0" err="1">
                <a:latin typeface="Play" panose="020B0604020202020204" charset="0"/>
              </a:rPr>
              <a:t>lần</a:t>
            </a:r>
            <a:r>
              <a:rPr lang="en-US" sz="1700" dirty="0">
                <a:latin typeface="Play" panose="020B0604020202020204" charset="0"/>
              </a:rPr>
              <a:t> </a:t>
            </a:r>
            <a:r>
              <a:rPr lang="en-US" sz="1700" dirty="0" err="1">
                <a:latin typeface="Play" panose="020B0604020202020204" charset="0"/>
              </a:rPr>
              <a:t>này</a:t>
            </a:r>
            <a:r>
              <a:rPr lang="en-US" sz="1700" dirty="0">
                <a:latin typeface="Play" panose="020B0604020202020204" charset="0"/>
              </a:rPr>
              <a:t> </a:t>
            </a:r>
            <a:r>
              <a:rPr lang="en-US" sz="1700" dirty="0" err="1">
                <a:latin typeface="Play" panose="020B0604020202020204" charset="0"/>
              </a:rPr>
              <a:t>là</a:t>
            </a:r>
            <a:r>
              <a:rPr lang="en-US" sz="1700" dirty="0">
                <a:latin typeface="Play" panose="020B0604020202020204" charset="0"/>
              </a:rPr>
              <a:t> </a:t>
            </a:r>
            <a:r>
              <a:rPr lang="en-US" sz="1700" dirty="0" err="1">
                <a:latin typeface="Play" panose="020B0604020202020204" charset="0"/>
              </a:rPr>
              <a:t>cơ</a:t>
            </a:r>
            <a:r>
              <a:rPr lang="en-US" sz="1700" dirty="0">
                <a:latin typeface="Play" panose="020B0604020202020204" charset="0"/>
              </a:rPr>
              <a:t> </a:t>
            </a:r>
            <a:r>
              <a:rPr lang="en-US" sz="1700" dirty="0" err="1">
                <a:latin typeface="Play" panose="020B0604020202020204" charset="0"/>
              </a:rPr>
              <a:t>hội</a:t>
            </a:r>
            <a:r>
              <a:rPr lang="en-US" sz="1700" dirty="0">
                <a:latin typeface="Play" panose="020B0604020202020204" charset="0"/>
              </a:rPr>
              <a:t> </a:t>
            </a:r>
            <a:r>
              <a:rPr lang="en-US" sz="1700" dirty="0" err="1">
                <a:latin typeface="Play" panose="020B0604020202020204" charset="0"/>
              </a:rPr>
              <a:t>để</a:t>
            </a:r>
            <a:r>
              <a:rPr lang="en-US" sz="1700" dirty="0">
                <a:latin typeface="Play" panose="020B0604020202020204" charset="0"/>
              </a:rPr>
              <a:t> </a:t>
            </a:r>
            <a:r>
              <a:rPr lang="en-US" sz="1700" dirty="0" err="1">
                <a:latin typeface="Play" panose="020B0604020202020204" charset="0"/>
              </a:rPr>
              <a:t>nhóm</a:t>
            </a:r>
            <a:r>
              <a:rPr lang="en-US" sz="1700" dirty="0">
                <a:latin typeface="Play" panose="020B0604020202020204" charset="0"/>
              </a:rPr>
              <a:t> </a:t>
            </a:r>
            <a:r>
              <a:rPr lang="en-US" sz="1700" dirty="0" err="1">
                <a:latin typeface="Play" panose="020B0604020202020204" charset="0"/>
              </a:rPr>
              <a:t>nghiên</a:t>
            </a:r>
            <a:r>
              <a:rPr lang="en-US" sz="1700" dirty="0">
                <a:latin typeface="Play" panose="020B0604020202020204" charset="0"/>
              </a:rPr>
              <a:t> </a:t>
            </a:r>
            <a:r>
              <a:rPr lang="en-US" sz="1700" dirty="0" err="1">
                <a:latin typeface="Play" panose="020B0604020202020204" charset="0"/>
              </a:rPr>
              <a:t>cứu</a:t>
            </a:r>
            <a:r>
              <a:rPr lang="en-US" sz="1700" dirty="0">
                <a:latin typeface="Play" panose="020B0604020202020204" charset="0"/>
              </a:rPr>
              <a:t> </a:t>
            </a:r>
            <a:r>
              <a:rPr lang="en-US" sz="1700" dirty="0" err="1">
                <a:latin typeface="Play" panose="020B0604020202020204" charset="0"/>
              </a:rPr>
              <a:t>tìm</a:t>
            </a:r>
            <a:r>
              <a:rPr lang="en-US" sz="1700" dirty="0">
                <a:latin typeface="Play" panose="020B0604020202020204" charset="0"/>
              </a:rPr>
              <a:t> </a:t>
            </a:r>
            <a:r>
              <a:rPr lang="en-US" sz="1700" dirty="0" err="1">
                <a:latin typeface="Play" panose="020B0604020202020204" charset="0"/>
              </a:rPr>
              <a:t>hiểu</a:t>
            </a:r>
            <a:r>
              <a:rPr lang="en-US" sz="1700" dirty="0">
                <a:latin typeface="Play" panose="020B0604020202020204" charset="0"/>
              </a:rPr>
              <a:t>, </a:t>
            </a:r>
            <a:r>
              <a:rPr lang="en-US" sz="1700" dirty="0" err="1">
                <a:latin typeface="Play" panose="020B0604020202020204" charset="0"/>
              </a:rPr>
              <a:t>thiết</a:t>
            </a:r>
            <a:r>
              <a:rPr lang="en-US" sz="1700" dirty="0">
                <a:latin typeface="Play" panose="020B0604020202020204" charset="0"/>
              </a:rPr>
              <a:t> </a:t>
            </a:r>
            <a:r>
              <a:rPr lang="en-US" sz="1700" dirty="0" err="1">
                <a:latin typeface="Play" panose="020B0604020202020204" charset="0"/>
              </a:rPr>
              <a:t>kế</a:t>
            </a:r>
            <a:r>
              <a:rPr lang="en-US" sz="1700" dirty="0">
                <a:latin typeface="Play" panose="020B0604020202020204" charset="0"/>
              </a:rPr>
              <a:t> </a:t>
            </a:r>
            <a:r>
              <a:rPr lang="en-US" sz="1700" b="1" dirty="0" err="1">
                <a:latin typeface="Play" panose="020B0604020202020204" charset="0"/>
              </a:rPr>
              <a:t>hệ</a:t>
            </a:r>
            <a:r>
              <a:rPr lang="en-US" sz="1700" b="1" dirty="0">
                <a:latin typeface="Play" panose="020B0604020202020204" charset="0"/>
              </a:rPr>
              <a:t> </a:t>
            </a:r>
            <a:r>
              <a:rPr lang="en-US" sz="1700" b="1" dirty="0" err="1">
                <a:latin typeface="Play" panose="020B0604020202020204" charset="0"/>
              </a:rPr>
              <a:t>thống</a:t>
            </a:r>
            <a:r>
              <a:rPr lang="en-US" sz="1700" b="1" dirty="0">
                <a:latin typeface="Play" panose="020B0604020202020204" charset="0"/>
              </a:rPr>
              <a:t> IoT </a:t>
            </a:r>
            <a:r>
              <a:rPr lang="en-US" sz="1700" b="1" dirty="0" err="1">
                <a:latin typeface="Play" panose="020B0604020202020204" charset="0"/>
              </a:rPr>
              <a:t>định</a:t>
            </a:r>
            <a:r>
              <a:rPr lang="en-US" sz="1700" b="1" dirty="0">
                <a:latin typeface="Play" panose="020B0604020202020204" charset="0"/>
              </a:rPr>
              <a:t> </a:t>
            </a:r>
            <a:r>
              <a:rPr lang="en-US" sz="1700" b="1" dirty="0" err="1">
                <a:latin typeface="Play" panose="020B0604020202020204" charset="0"/>
              </a:rPr>
              <a:t>vị</a:t>
            </a:r>
            <a:r>
              <a:rPr lang="en-US" sz="1700" b="1" dirty="0">
                <a:latin typeface="Play" panose="020B0604020202020204" charset="0"/>
              </a:rPr>
              <a:t>, </a:t>
            </a:r>
            <a:r>
              <a:rPr lang="en-US" sz="1700" b="1" dirty="0" err="1">
                <a:latin typeface="Play" panose="020B0604020202020204" charset="0"/>
              </a:rPr>
              <a:t>đo</a:t>
            </a:r>
            <a:r>
              <a:rPr lang="en-US" sz="1700" b="1" dirty="0">
                <a:latin typeface="Play" panose="020B0604020202020204" charset="0"/>
              </a:rPr>
              <a:t> </a:t>
            </a:r>
            <a:r>
              <a:rPr lang="en-US" sz="1700" b="1" dirty="0" err="1">
                <a:latin typeface="Play" panose="020B0604020202020204" charset="0"/>
              </a:rPr>
              <a:t>nhịp</a:t>
            </a:r>
            <a:r>
              <a:rPr lang="en-US" sz="1700" b="1" dirty="0">
                <a:latin typeface="Play" panose="020B0604020202020204" charset="0"/>
              </a:rPr>
              <a:t> </a:t>
            </a:r>
            <a:r>
              <a:rPr lang="en-US" sz="1700" b="1" dirty="0" err="1">
                <a:latin typeface="Play" panose="020B0604020202020204" charset="0"/>
              </a:rPr>
              <a:t>tim</a:t>
            </a:r>
            <a:r>
              <a:rPr lang="en-US" sz="1700" b="1" dirty="0">
                <a:latin typeface="Play" panose="020B0604020202020204" charset="0"/>
              </a:rPr>
              <a:t> </a:t>
            </a:r>
            <a:r>
              <a:rPr lang="en-US" sz="1700" b="1" dirty="0" err="1">
                <a:latin typeface="Play" panose="020B0604020202020204" charset="0"/>
              </a:rPr>
              <a:t>SpO2</a:t>
            </a:r>
            <a:r>
              <a:rPr lang="en-US" sz="1700" b="1" dirty="0">
                <a:latin typeface="Play" panose="020B0604020202020204" charset="0"/>
              </a:rPr>
              <a:t>, </a:t>
            </a:r>
            <a:r>
              <a:rPr lang="en-US" sz="1700" dirty="0" err="1">
                <a:latin typeface="Play" panose="020B0604020202020204" charset="0"/>
              </a:rPr>
              <a:t>sử</a:t>
            </a:r>
            <a:r>
              <a:rPr lang="en-US" sz="1700" dirty="0">
                <a:latin typeface="Play" panose="020B0604020202020204" charset="0"/>
              </a:rPr>
              <a:t> </a:t>
            </a:r>
            <a:r>
              <a:rPr lang="en-US" sz="1700" dirty="0" err="1">
                <a:latin typeface="Play" panose="020B0604020202020204" charset="0"/>
              </a:rPr>
              <a:t>dụng</a:t>
            </a:r>
            <a:r>
              <a:rPr lang="en-US" sz="1700" dirty="0">
                <a:latin typeface="Play" panose="020B0604020202020204" charset="0"/>
              </a:rPr>
              <a:t> </a:t>
            </a:r>
            <a:r>
              <a:rPr lang="en-US" sz="1700" b="1" dirty="0">
                <a:latin typeface="Play" panose="020B0604020202020204" charset="0"/>
              </a:rPr>
              <a:t>Blynk IoT</a:t>
            </a:r>
            <a:r>
              <a:rPr lang="en-US" sz="1700" dirty="0">
                <a:latin typeface="Play" panose="020B0604020202020204" charset="0"/>
              </a:rPr>
              <a:t>, </a:t>
            </a:r>
            <a:r>
              <a:rPr lang="en-US" sz="1700" dirty="0" err="1">
                <a:latin typeface="Play" panose="020B0604020202020204" charset="0"/>
              </a:rPr>
              <a:t>ứng</a:t>
            </a:r>
            <a:r>
              <a:rPr lang="en-US" sz="1700" dirty="0">
                <a:latin typeface="Play" panose="020B0604020202020204" charset="0"/>
              </a:rPr>
              <a:t> </a:t>
            </a:r>
            <a:r>
              <a:rPr lang="en-US" sz="1700" dirty="0" err="1">
                <a:latin typeface="Play" panose="020B0604020202020204" charset="0"/>
              </a:rPr>
              <a:t>dụng</a:t>
            </a:r>
            <a:r>
              <a:rPr lang="en-US" sz="1700" dirty="0">
                <a:latin typeface="Play" panose="020B0604020202020204" charset="0"/>
              </a:rPr>
              <a:t> </a:t>
            </a:r>
            <a:r>
              <a:rPr lang="en-US" sz="1700" dirty="0" err="1">
                <a:latin typeface="Play" panose="020B0604020202020204" charset="0"/>
              </a:rPr>
              <a:t>công</a:t>
            </a:r>
            <a:r>
              <a:rPr lang="en-US" sz="1700" dirty="0">
                <a:latin typeface="Play" panose="020B0604020202020204" charset="0"/>
              </a:rPr>
              <a:t> </a:t>
            </a:r>
            <a:r>
              <a:rPr lang="en-US" sz="1700" dirty="0" err="1">
                <a:latin typeface="Play" panose="020B0604020202020204" charset="0"/>
              </a:rPr>
              <a:t>thức</a:t>
            </a:r>
            <a:r>
              <a:rPr lang="en-US" sz="1700" dirty="0">
                <a:latin typeface="Play" panose="020B0604020202020204" charset="0"/>
              </a:rPr>
              <a:t> </a:t>
            </a:r>
            <a:r>
              <a:rPr lang="en-US" sz="1700" dirty="0" err="1">
                <a:latin typeface="Play" panose="020B0604020202020204" charset="0"/>
              </a:rPr>
              <a:t>toán</a:t>
            </a:r>
            <a:r>
              <a:rPr lang="en-US" sz="1700" dirty="0">
                <a:latin typeface="Play" panose="020B0604020202020204" charset="0"/>
              </a:rPr>
              <a:t> </a:t>
            </a:r>
            <a:r>
              <a:rPr lang="en-US" sz="1700" b="1" dirty="0">
                <a:latin typeface="Play" panose="020B0604020202020204" charset="0"/>
              </a:rPr>
              <a:t>Haversine</a:t>
            </a:r>
            <a:r>
              <a:rPr lang="en-US" sz="1700" dirty="0">
                <a:latin typeface="Play" panose="020B0604020202020204" charset="0"/>
              </a:rPr>
              <a:t>…</a:t>
            </a:r>
          </a:p>
          <a:p>
            <a:pPr algn="just">
              <a:buClr>
                <a:schemeClr val="tx1"/>
              </a:buClr>
            </a:pPr>
            <a:endParaRPr lang="vi-VN" sz="1100" b="1" dirty="0">
              <a:solidFill>
                <a:schemeClr val="tx1"/>
              </a:solidFill>
              <a:latin typeface="Play" panose="020B0604020202020204" charset="0"/>
            </a:endParaRPr>
          </a:p>
        </p:txBody>
      </p:sp>
      <p:sp>
        <p:nvSpPr>
          <p:cNvPr id="6" name="TextBox 5">
            <a:extLst>
              <a:ext uri="{FF2B5EF4-FFF2-40B4-BE49-F238E27FC236}">
                <a16:creationId xmlns:a16="http://schemas.microsoft.com/office/drawing/2014/main" id="{1103A798-E28A-17E5-7360-D8A197556782}"/>
              </a:ext>
            </a:extLst>
          </p:cNvPr>
          <p:cNvSpPr txBox="1"/>
          <p:nvPr/>
        </p:nvSpPr>
        <p:spPr>
          <a:xfrm>
            <a:off x="1638886" y="3429258"/>
            <a:ext cx="5773692" cy="1046440"/>
          </a:xfrm>
          <a:prstGeom prst="rect">
            <a:avLst/>
          </a:prstGeom>
          <a:noFill/>
        </p:spPr>
        <p:txBody>
          <a:bodyPr wrap="square" rtlCol="0">
            <a:spAutoFit/>
          </a:bodyPr>
          <a:lstStyle/>
          <a:p>
            <a:pPr algn="just"/>
            <a:r>
              <a:rPr lang="en-US" sz="1600" dirty="0" err="1"/>
              <a:t>Phải</a:t>
            </a:r>
            <a:r>
              <a:rPr lang="en-US" sz="1600" dirty="0"/>
              <a:t> </a:t>
            </a:r>
            <a:r>
              <a:rPr lang="en-US" sz="1600" dirty="0" err="1"/>
              <a:t>nghiên</a:t>
            </a:r>
            <a:r>
              <a:rPr lang="en-US" sz="1600" dirty="0"/>
              <a:t> </a:t>
            </a:r>
            <a:r>
              <a:rPr lang="en-US" sz="1600" dirty="0" err="1"/>
              <a:t>cứu</a:t>
            </a:r>
            <a:r>
              <a:rPr lang="en-US" sz="1600" dirty="0"/>
              <a:t> </a:t>
            </a:r>
            <a:r>
              <a:rPr lang="en-US" sz="1600" dirty="0" err="1"/>
              <a:t>thành</a:t>
            </a:r>
            <a:r>
              <a:rPr lang="en-US" sz="1600" dirty="0"/>
              <a:t> </a:t>
            </a:r>
            <a:r>
              <a:rPr lang="en-US" sz="1600" dirty="0" err="1"/>
              <a:t>công</a:t>
            </a:r>
            <a:r>
              <a:rPr lang="en-US" sz="1600" dirty="0"/>
              <a:t> </a:t>
            </a:r>
            <a:r>
              <a:rPr lang="en-US" sz="1600" dirty="0" err="1"/>
              <a:t>một</a:t>
            </a:r>
            <a:r>
              <a:rPr lang="en-US" sz="1600" dirty="0"/>
              <a:t> </a:t>
            </a:r>
            <a:r>
              <a:rPr lang="en-US" sz="1600" dirty="0" err="1"/>
              <a:t>thiết</a:t>
            </a:r>
            <a:r>
              <a:rPr lang="en-US" sz="1600" dirty="0"/>
              <a:t> </a:t>
            </a:r>
            <a:r>
              <a:rPr lang="en-US" sz="1600" dirty="0" err="1"/>
              <a:t>bị</a:t>
            </a:r>
            <a:r>
              <a:rPr lang="en-US" sz="1600" dirty="0"/>
              <a:t> </a:t>
            </a:r>
            <a:r>
              <a:rPr lang="en-US" sz="1600" dirty="0" err="1"/>
              <a:t>ứng</a:t>
            </a:r>
            <a:r>
              <a:rPr lang="en-US" sz="1600" dirty="0"/>
              <a:t> </a:t>
            </a:r>
            <a:r>
              <a:rPr lang="en-US" sz="1600" dirty="0" err="1"/>
              <a:t>dụng</a:t>
            </a:r>
            <a:r>
              <a:rPr lang="en-US" sz="1600" dirty="0"/>
              <a:t> </a:t>
            </a:r>
            <a:r>
              <a:rPr lang="en-US" sz="1600" b="1" dirty="0" err="1"/>
              <a:t>hệ</a:t>
            </a:r>
            <a:r>
              <a:rPr lang="en-US" sz="1600" b="1" dirty="0"/>
              <a:t> </a:t>
            </a:r>
            <a:r>
              <a:rPr lang="en-US" sz="1600" b="1" dirty="0" err="1"/>
              <a:t>thống</a:t>
            </a:r>
            <a:r>
              <a:rPr lang="en-US" sz="1600" b="1" dirty="0"/>
              <a:t> IoT </a:t>
            </a:r>
            <a:r>
              <a:rPr lang="en-US" sz="1600" dirty="0" err="1"/>
              <a:t>nhằm</a:t>
            </a:r>
            <a:r>
              <a:rPr lang="en-US" sz="1600" dirty="0"/>
              <a:t> </a:t>
            </a:r>
            <a:r>
              <a:rPr lang="en-US" sz="1600" dirty="0" err="1"/>
              <a:t>phát</a:t>
            </a:r>
            <a:r>
              <a:rPr lang="en-US" sz="1600" dirty="0"/>
              <a:t> </a:t>
            </a:r>
            <a:r>
              <a:rPr lang="en-US" sz="1600" dirty="0" err="1"/>
              <a:t>ra</a:t>
            </a:r>
            <a:r>
              <a:rPr lang="en-US" sz="1600" dirty="0"/>
              <a:t> </a:t>
            </a:r>
            <a:r>
              <a:rPr lang="en-US" sz="1600" b="1" dirty="0" err="1"/>
              <a:t>tín</a:t>
            </a:r>
            <a:r>
              <a:rPr lang="en-US" sz="1600" b="1" dirty="0"/>
              <a:t> </a:t>
            </a:r>
            <a:r>
              <a:rPr lang="en-US" sz="1600" b="1" dirty="0" err="1"/>
              <a:t>hiệu</a:t>
            </a:r>
            <a:r>
              <a:rPr lang="en-US" sz="1600" b="1" dirty="0"/>
              <a:t> </a:t>
            </a:r>
            <a:r>
              <a:rPr lang="en-US" sz="1600" b="1" dirty="0" err="1"/>
              <a:t>cảnh</a:t>
            </a:r>
            <a:r>
              <a:rPr lang="en-US" sz="1600" b="1" dirty="0"/>
              <a:t> </a:t>
            </a:r>
            <a:r>
              <a:rPr lang="en-US" sz="1600" b="1" dirty="0" err="1"/>
              <a:t>báo</a:t>
            </a:r>
            <a:r>
              <a:rPr lang="en-US" sz="1600" b="1" dirty="0"/>
              <a:t> </a:t>
            </a:r>
            <a:r>
              <a:rPr lang="en-US" sz="1600" dirty="0" err="1"/>
              <a:t>cũng</a:t>
            </a:r>
            <a:r>
              <a:rPr lang="en-US" sz="1600" dirty="0"/>
              <a:t> </a:t>
            </a:r>
            <a:r>
              <a:rPr lang="en-US" sz="1600" dirty="0" err="1"/>
              <a:t>như</a:t>
            </a:r>
            <a:r>
              <a:rPr lang="en-US" sz="1600" dirty="0"/>
              <a:t> </a:t>
            </a:r>
            <a:r>
              <a:rPr lang="en-US" sz="1600" b="1" dirty="0" err="1"/>
              <a:t>cầu</a:t>
            </a:r>
            <a:r>
              <a:rPr lang="en-US" sz="1600" b="1" dirty="0"/>
              <a:t> </a:t>
            </a:r>
            <a:r>
              <a:rPr lang="en-US" sz="1600" b="1" dirty="0" err="1"/>
              <a:t>cứu</a:t>
            </a:r>
            <a:r>
              <a:rPr lang="en-US" sz="1600" b="1" dirty="0"/>
              <a:t> </a:t>
            </a:r>
            <a:r>
              <a:rPr lang="en-US" sz="1600" dirty="0" err="1"/>
              <a:t>người</a:t>
            </a:r>
            <a:r>
              <a:rPr lang="en-US" sz="1600" dirty="0"/>
              <a:t> </a:t>
            </a:r>
            <a:r>
              <a:rPr lang="en-US" sz="1600" dirty="0" err="1"/>
              <a:t>thân</a:t>
            </a:r>
            <a:r>
              <a:rPr lang="en-US" sz="1600" dirty="0"/>
              <a:t> </a:t>
            </a:r>
            <a:r>
              <a:rPr lang="en-US" sz="1600" dirty="0" err="1"/>
              <a:t>khi</a:t>
            </a:r>
            <a:r>
              <a:rPr lang="en-US" sz="1600" dirty="0"/>
              <a:t> </a:t>
            </a:r>
            <a:r>
              <a:rPr lang="en-US" sz="1600" dirty="0" err="1"/>
              <a:t>bản</a:t>
            </a:r>
            <a:r>
              <a:rPr lang="en-US" sz="1600" dirty="0"/>
              <a:t> </a:t>
            </a:r>
            <a:r>
              <a:rPr lang="en-US" sz="1600" dirty="0" err="1"/>
              <a:t>thân</a:t>
            </a:r>
            <a:r>
              <a:rPr lang="en-US" sz="1600" dirty="0"/>
              <a:t> </a:t>
            </a:r>
            <a:r>
              <a:rPr lang="en-US" sz="1600" dirty="0" err="1"/>
              <a:t>người</a:t>
            </a:r>
            <a:r>
              <a:rPr lang="en-US" sz="1600" dirty="0"/>
              <a:t> </a:t>
            </a:r>
            <a:r>
              <a:rPr lang="en-US" sz="1600" dirty="0" err="1"/>
              <a:t>dùng</a:t>
            </a:r>
            <a:r>
              <a:rPr lang="en-US" sz="1600" dirty="0"/>
              <a:t> </a:t>
            </a:r>
            <a:r>
              <a:rPr lang="en-US" sz="1600" dirty="0" err="1"/>
              <a:t>gặp</a:t>
            </a:r>
            <a:r>
              <a:rPr lang="en-US" sz="1600" dirty="0"/>
              <a:t> </a:t>
            </a:r>
            <a:r>
              <a:rPr lang="en-US" sz="1600" dirty="0" err="1"/>
              <a:t>sự</a:t>
            </a:r>
            <a:r>
              <a:rPr lang="en-US" sz="1600" dirty="0"/>
              <a:t> </a:t>
            </a:r>
            <a:r>
              <a:rPr lang="en-US" sz="1600" dirty="0" err="1"/>
              <a:t>cố</a:t>
            </a:r>
            <a:r>
              <a:rPr lang="en-US" sz="1600" dirty="0"/>
              <a:t>.</a:t>
            </a:r>
          </a:p>
          <a:p>
            <a:pPr algn="just"/>
            <a:endParaRPr lang="en-US" dirty="0">
              <a:latin typeface="Play" panose="020B0604020202020204" charset="0"/>
            </a:endParaRPr>
          </a:p>
        </p:txBody>
      </p:sp>
      <p:sp>
        <p:nvSpPr>
          <p:cNvPr id="7" name="Arrow: Down 6">
            <a:extLst>
              <a:ext uri="{FF2B5EF4-FFF2-40B4-BE49-F238E27FC236}">
                <a16:creationId xmlns:a16="http://schemas.microsoft.com/office/drawing/2014/main" id="{6C1155A9-E4DC-FC32-2E5C-051F0180351F}"/>
              </a:ext>
            </a:extLst>
          </p:cNvPr>
          <p:cNvSpPr/>
          <p:nvPr/>
        </p:nvSpPr>
        <p:spPr>
          <a:xfrm>
            <a:off x="4392410" y="2945460"/>
            <a:ext cx="359180" cy="265635"/>
          </a:xfrm>
          <a:prstGeom prst="down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523D552-9123-E5C2-F20A-AE5A681177D5}"/>
              </a:ext>
            </a:extLst>
          </p:cNvPr>
          <p:cNvSpPr/>
          <p:nvPr/>
        </p:nvSpPr>
        <p:spPr>
          <a:xfrm>
            <a:off x="1679525" y="1655013"/>
            <a:ext cx="5905301" cy="1090394"/>
          </a:xfrm>
          <a:prstGeom prst="roundRect">
            <a:avLst/>
          </a:prstGeom>
          <a:no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0D385B5-49B6-DD3B-AE5A-E1E63975E5EF}"/>
              </a:ext>
            </a:extLst>
          </p:cNvPr>
          <p:cNvSpPr/>
          <p:nvPr/>
        </p:nvSpPr>
        <p:spPr>
          <a:xfrm>
            <a:off x="1638886" y="3372361"/>
            <a:ext cx="5986581" cy="10121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665F3EF6-711E-2AAA-4896-2CB0570AA6BD}"/>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5</a:t>
            </a:r>
          </a:p>
        </p:txBody>
      </p:sp>
    </p:spTree>
    <p:extLst>
      <p:ext uri="{BB962C8B-B14F-4D97-AF65-F5344CB8AC3E}">
        <p14:creationId xmlns:p14="http://schemas.microsoft.com/office/powerpoint/2010/main" val="116900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48"/>
        <p:cNvGrpSpPr/>
        <p:nvPr/>
      </p:nvGrpSpPr>
      <p:grpSpPr>
        <a:xfrm>
          <a:off x="0" y="0"/>
          <a:ext cx="0" cy="0"/>
          <a:chOff x="0" y="0"/>
          <a:chExt cx="0" cy="0"/>
        </a:xfrm>
      </p:grpSpPr>
      <p:cxnSp>
        <p:nvCxnSpPr>
          <p:cNvPr id="2754" name="Google Shape;2754;p48"/>
          <p:cNvCxnSpPr>
            <a:stCxn id="2755" idx="6"/>
            <a:endCxn id="2756" idx="2"/>
          </p:cNvCxnSpPr>
          <p:nvPr/>
        </p:nvCxnSpPr>
        <p:spPr>
          <a:xfrm>
            <a:off x="488849" y="1123269"/>
            <a:ext cx="56460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353549" y="1055619"/>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4" name="Tiêu đề phụ 3">
            <a:extLst>
              <a:ext uri="{FF2B5EF4-FFF2-40B4-BE49-F238E27FC236}">
                <a16:creationId xmlns:a16="http://schemas.microsoft.com/office/drawing/2014/main" id="{BD1486B8-8088-4D2C-8A52-FB6C428148EB}"/>
              </a:ext>
            </a:extLst>
          </p:cNvPr>
          <p:cNvSpPr>
            <a:spLocks noGrp="1"/>
          </p:cNvSpPr>
          <p:nvPr>
            <p:ph type="subTitle" idx="1"/>
          </p:nvPr>
        </p:nvSpPr>
        <p:spPr>
          <a:xfrm>
            <a:off x="613196" y="1190919"/>
            <a:ext cx="7253004" cy="381255"/>
          </a:xfrm>
        </p:spPr>
        <p:txBody>
          <a:bodyPr/>
          <a:lstStyle/>
          <a:p>
            <a:pPr algn="l"/>
            <a:r>
              <a:rPr lang="en-US" sz="2000" b="1" dirty="0">
                <a:solidFill>
                  <a:schemeClr val="tx1"/>
                </a:solidFill>
                <a:latin typeface="Play" panose="020B0604020202020204" charset="0"/>
              </a:rPr>
              <a:t>2.1. </a:t>
            </a:r>
            <a:r>
              <a:rPr lang="en-US" sz="2000" b="1" dirty="0" err="1">
                <a:solidFill>
                  <a:schemeClr val="tx1"/>
                </a:solidFill>
                <a:latin typeface="Play" panose="020B0604020202020204" charset="0"/>
              </a:rPr>
              <a:t>Nhịp</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đập</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tim</a:t>
            </a:r>
            <a:r>
              <a:rPr lang="en-US" sz="2000" b="1" dirty="0">
                <a:solidFill>
                  <a:schemeClr val="tx1"/>
                </a:solidFill>
                <a:latin typeface="Play" panose="020B0604020202020204" charset="0"/>
              </a:rPr>
              <a:t> (BPM) </a:t>
            </a:r>
            <a:r>
              <a:rPr lang="en-US" sz="2000" b="1" dirty="0" err="1">
                <a:solidFill>
                  <a:schemeClr val="tx1"/>
                </a:solidFill>
                <a:latin typeface="Play" panose="020B0604020202020204" charset="0"/>
              </a:rPr>
              <a:t>và</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nồng</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độ</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oxi</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trong</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máu</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SpO2</a:t>
            </a:r>
            <a:r>
              <a:rPr lang="en-US" sz="2000" b="1" dirty="0">
                <a:solidFill>
                  <a:schemeClr val="tx1"/>
                </a:solidFill>
                <a:latin typeface="Play" panose="020B0604020202020204" charset="0"/>
              </a:rPr>
              <a:t>)</a:t>
            </a:r>
            <a:endParaRPr lang="vi-VN" sz="2000" b="1" dirty="0">
              <a:solidFill>
                <a:schemeClr val="tx1"/>
              </a:solidFill>
              <a:latin typeface="Play" panose="020B0604020202020204" charset="0"/>
            </a:endParaRPr>
          </a:p>
        </p:txBody>
      </p:sp>
      <p:pic>
        <p:nvPicPr>
          <p:cNvPr id="15" name="Picture 14">
            <a:extLst>
              <a:ext uri="{FF2B5EF4-FFF2-40B4-BE49-F238E27FC236}">
                <a16:creationId xmlns:a16="http://schemas.microsoft.com/office/drawing/2014/main" id="{118C702C-9AF3-1B3E-5A37-95E059D528A5}"/>
              </a:ext>
            </a:extLst>
          </p:cNvPr>
          <p:cNvPicPr>
            <a:picLocks noChangeAspect="1"/>
          </p:cNvPicPr>
          <p:nvPr/>
        </p:nvPicPr>
        <p:blipFill>
          <a:blip r:embed="rId3"/>
          <a:stretch>
            <a:fillRect/>
          </a:stretch>
        </p:blipFill>
        <p:spPr>
          <a:xfrm>
            <a:off x="904596" y="-18160"/>
            <a:ext cx="1066892" cy="1066892"/>
          </a:xfrm>
          <a:prstGeom prst="rect">
            <a:avLst/>
          </a:prstGeom>
        </p:spPr>
      </p:pic>
      <p:sp>
        <p:nvSpPr>
          <p:cNvPr id="16" name="Google Shape;2684;p43">
            <a:extLst>
              <a:ext uri="{FF2B5EF4-FFF2-40B4-BE49-F238E27FC236}">
                <a16:creationId xmlns:a16="http://schemas.microsoft.com/office/drawing/2014/main" id="{B536BED3-21D9-50FA-029E-E53406D19FD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7" name="TextBox 16">
            <a:extLst>
              <a:ext uri="{FF2B5EF4-FFF2-40B4-BE49-F238E27FC236}">
                <a16:creationId xmlns:a16="http://schemas.microsoft.com/office/drawing/2014/main" id="{AA5E8685-0983-4AE6-ACAD-113CF53D1047}"/>
              </a:ext>
            </a:extLst>
          </p:cNvPr>
          <p:cNvSpPr txBox="1"/>
          <p:nvPr/>
        </p:nvSpPr>
        <p:spPr>
          <a:xfrm>
            <a:off x="1868352" y="171767"/>
            <a:ext cx="5562047"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6" name="Title 5">
            <a:extLst>
              <a:ext uri="{FF2B5EF4-FFF2-40B4-BE49-F238E27FC236}">
                <a16:creationId xmlns:a16="http://schemas.microsoft.com/office/drawing/2014/main" id="{11DBE3C2-150A-BBFB-0FB2-37E6DE69AD16}"/>
              </a:ext>
            </a:extLst>
          </p:cNvPr>
          <p:cNvSpPr>
            <a:spLocks noGrp="1"/>
          </p:cNvSpPr>
          <p:nvPr>
            <p:ph type="title"/>
          </p:nvPr>
        </p:nvSpPr>
        <p:spPr>
          <a:xfrm>
            <a:off x="796184" y="1500749"/>
            <a:ext cx="7253004" cy="478200"/>
          </a:xfrm>
        </p:spPr>
        <p:txBody>
          <a:bodyPr/>
          <a:lstStyle/>
          <a:p>
            <a:pPr marL="285750" indent="-285750" algn="just">
              <a:buClr>
                <a:schemeClr val="tx1"/>
              </a:buClr>
              <a:buFont typeface="Wingdings" panose="05000000000000000000" pitchFamily="2" charset="2"/>
              <a:buChar char="Ø"/>
            </a:pPr>
            <a:r>
              <a:rPr lang="vi-VN" sz="1600" b="0" dirty="0">
                <a:solidFill>
                  <a:schemeClr val="tx1"/>
                </a:solidFill>
              </a:rPr>
              <a:t>Nhịp tim của người bình thường sẽ rơi vào khoảng 60-100 nhịp/phút. Các chuyên gia cho rằng một trái tim khỏe mạnh sẽ có nhịp đập từ 60- 80 nhịp/phút.</a:t>
            </a:r>
            <a:endParaRPr lang="en-US" sz="1600" b="0" dirty="0">
              <a:solidFill>
                <a:schemeClr val="tx1"/>
              </a:solidFill>
            </a:endParaRPr>
          </a:p>
        </p:txBody>
      </p:sp>
      <p:sp>
        <p:nvSpPr>
          <p:cNvPr id="7" name="TextBox 6">
            <a:extLst>
              <a:ext uri="{FF2B5EF4-FFF2-40B4-BE49-F238E27FC236}">
                <a16:creationId xmlns:a16="http://schemas.microsoft.com/office/drawing/2014/main" id="{E6CA60B8-E04F-FA85-D2A7-EF3A53EF1F80}"/>
              </a:ext>
            </a:extLst>
          </p:cNvPr>
          <p:cNvSpPr txBox="1"/>
          <p:nvPr/>
        </p:nvSpPr>
        <p:spPr>
          <a:xfrm>
            <a:off x="796184" y="2288779"/>
            <a:ext cx="7253004" cy="1077218"/>
          </a:xfrm>
          <a:prstGeom prst="rect">
            <a:avLst/>
          </a:prstGeom>
          <a:noFill/>
        </p:spPr>
        <p:txBody>
          <a:bodyPr wrap="square" rtlCol="0">
            <a:spAutoFit/>
          </a:bodyPr>
          <a:lstStyle/>
          <a:p>
            <a:pPr marL="285750" indent="-285750" algn="just">
              <a:buFont typeface="Wingdings" panose="05000000000000000000" pitchFamily="2" charset="2"/>
              <a:buChar char="Ø"/>
            </a:pPr>
            <a:r>
              <a:rPr lang="vi-VN" sz="1600" dirty="0">
                <a:latin typeface="Play" panose="020B0604020202020204" charset="0"/>
              </a:rPr>
              <a:t>Chỉ số SpO2 được xem là một trong những dấu hiệu sinh tồn của cơ thể, bên cạnh các dấu hiệu khác là nhiệt độ, mạch đập, nhịp thở và huyết áp.</a:t>
            </a:r>
            <a:r>
              <a:rPr lang="en-US" sz="1600" dirty="0">
                <a:latin typeface="Play" panose="020B0604020202020204" charset="0"/>
              </a:rPr>
              <a:t> </a:t>
            </a:r>
          </a:p>
          <a:p>
            <a:pPr marL="285750" indent="-285750" algn="just">
              <a:buFont typeface="Wingdings" panose="05000000000000000000" pitchFamily="2" charset="2"/>
              <a:buChar char="Ø"/>
            </a:pPr>
            <a:r>
              <a:rPr lang="vi-VN" sz="1600" dirty="0">
                <a:latin typeface="Play" panose="020B0604020202020204" charset="0"/>
              </a:rPr>
              <a:t>Khi cơ thể bị thiếu oxy máu</a:t>
            </a:r>
            <a:r>
              <a:rPr lang="en-US" sz="1600" dirty="0">
                <a:latin typeface="Play" panose="020B0604020202020204" charset="0"/>
              </a:rPr>
              <a:t> (</a:t>
            </a:r>
            <a:r>
              <a:rPr lang="en-US" sz="1600" dirty="0" err="1">
                <a:latin typeface="Play" panose="020B0604020202020204" charset="0"/>
              </a:rPr>
              <a:t>SpO2</a:t>
            </a:r>
            <a:r>
              <a:rPr lang="en-US" sz="1600" dirty="0">
                <a:latin typeface="Play" panose="020B0604020202020204" charset="0"/>
              </a:rPr>
              <a:t>)</a:t>
            </a:r>
            <a:r>
              <a:rPr lang="vi-VN" sz="1600" dirty="0">
                <a:latin typeface="Play" panose="020B0604020202020204" charset="0"/>
              </a:rPr>
              <a:t>, các cơ quan như tim, gan, não,... sẽ nhanh chóng phải chịu những tác động tiêu cực.</a:t>
            </a:r>
            <a:endParaRPr lang="en-US" sz="1600" dirty="0">
              <a:latin typeface="Play" panose="020B0604020202020204" charset="0"/>
            </a:endParaRPr>
          </a:p>
        </p:txBody>
      </p:sp>
      <p:pic>
        <p:nvPicPr>
          <p:cNvPr id="2" name="Picture 1">
            <a:extLst>
              <a:ext uri="{FF2B5EF4-FFF2-40B4-BE49-F238E27FC236}">
                <a16:creationId xmlns:a16="http://schemas.microsoft.com/office/drawing/2014/main" id="{EB2B47CC-1234-3653-93A0-1770BB7B6BE7}"/>
              </a:ext>
            </a:extLst>
          </p:cNvPr>
          <p:cNvPicPr>
            <a:picLocks noChangeAspect="1"/>
          </p:cNvPicPr>
          <p:nvPr/>
        </p:nvPicPr>
        <p:blipFill>
          <a:blip r:embed="rId4"/>
          <a:stretch>
            <a:fillRect/>
          </a:stretch>
        </p:blipFill>
        <p:spPr>
          <a:xfrm>
            <a:off x="5668716" y="3154103"/>
            <a:ext cx="3475283" cy="1928782"/>
          </a:xfrm>
          <a:prstGeom prst="roundRect">
            <a:avLst/>
          </a:prstGeom>
        </p:spPr>
      </p:pic>
      <p:sp>
        <p:nvSpPr>
          <p:cNvPr id="3" name="TextBox 2">
            <a:extLst>
              <a:ext uri="{FF2B5EF4-FFF2-40B4-BE49-F238E27FC236}">
                <a16:creationId xmlns:a16="http://schemas.microsoft.com/office/drawing/2014/main" id="{9FD0ADE1-F1AF-CCCF-B2CC-D7D6FFFC3260}"/>
              </a:ext>
            </a:extLst>
          </p:cNvPr>
          <p:cNvSpPr txBox="1"/>
          <p:nvPr/>
        </p:nvSpPr>
        <p:spPr>
          <a:xfrm>
            <a:off x="1018300" y="3365997"/>
            <a:ext cx="3886132" cy="1077218"/>
          </a:xfrm>
          <a:prstGeom prst="rect">
            <a:avLst/>
          </a:prstGeom>
          <a:noFill/>
        </p:spPr>
        <p:txBody>
          <a:bodyPr wrap="square" rtlCol="0">
            <a:spAutoFit/>
          </a:bodyPr>
          <a:lstStyle/>
          <a:p>
            <a:pPr marL="285750" indent="-285750" algn="just">
              <a:buFont typeface="Wingdings" panose="05000000000000000000" pitchFamily="2" charset="2"/>
              <a:buChar char="q"/>
            </a:pPr>
            <a:r>
              <a:rPr lang="en-US" sz="1600" b="1" dirty="0" err="1">
                <a:solidFill>
                  <a:srgbClr val="C00000"/>
                </a:solidFill>
                <a:latin typeface="Play" panose="020B0604020202020204" charset="0"/>
              </a:rPr>
              <a:t>Đối</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với</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những</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bệnh</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nhân</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mắc</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các</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bệnh</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liên</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quan</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đến</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tim</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mạch</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hô</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hấp</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Việc</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theo</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dõi</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chỉ</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số</a:t>
            </a:r>
            <a:r>
              <a:rPr lang="en-US" sz="1600" b="1" dirty="0">
                <a:solidFill>
                  <a:srgbClr val="C00000"/>
                </a:solidFill>
                <a:latin typeface="Play" panose="020B0604020202020204" charset="0"/>
              </a:rPr>
              <a:t> BPM </a:t>
            </a:r>
            <a:r>
              <a:rPr lang="en-US" sz="1600" b="1" dirty="0" err="1">
                <a:solidFill>
                  <a:srgbClr val="C00000"/>
                </a:solidFill>
                <a:latin typeface="Play" panose="020B0604020202020204" charset="0"/>
              </a:rPr>
              <a:t>và</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SpO2</a:t>
            </a:r>
            <a:r>
              <a:rPr lang="en-US" sz="1600" b="1" dirty="0">
                <a:solidFill>
                  <a:srgbClr val="C00000"/>
                </a:solidFill>
                <a:latin typeface="Play" panose="020B0604020202020204" charset="0"/>
              </a:rPr>
              <a:t> 24/24 </a:t>
            </a:r>
            <a:r>
              <a:rPr lang="en-US" sz="1600" b="1" dirty="0" err="1">
                <a:solidFill>
                  <a:srgbClr val="C00000"/>
                </a:solidFill>
                <a:latin typeface="Play" panose="020B0604020202020204" charset="0"/>
              </a:rPr>
              <a:t>là</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điều</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rất</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cần</a:t>
            </a:r>
            <a:r>
              <a:rPr lang="en-US" sz="1600" b="1" dirty="0">
                <a:solidFill>
                  <a:srgbClr val="C00000"/>
                </a:solidFill>
                <a:latin typeface="Play" panose="020B0604020202020204" charset="0"/>
              </a:rPr>
              <a:t> </a:t>
            </a:r>
            <a:r>
              <a:rPr lang="en-US" sz="1600" b="1" dirty="0" err="1">
                <a:solidFill>
                  <a:srgbClr val="C00000"/>
                </a:solidFill>
                <a:latin typeface="Play" panose="020B0604020202020204" charset="0"/>
              </a:rPr>
              <a:t>thiết</a:t>
            </a:r>
            <a:r>
              <a:rPr lang="en-US" sz="1600" b="1" dirty="0">
                <a:solidFill>
                  <a:srgbClr val="C00000"/>
                </a:solidFill>
                <a:latin typeface="Play" panose="020B0604020202020204" charset="0"/>
              </a:rPr>
              <a:t>.</a:t>
            </a:r>
          </a:p>
        </p:txBody>
      </p:sp>
      <p:sp>
        <p:nvSpPr>
          <p:cNvPr id="5" name="Rectangle: Rounded Corners 4">
            <a:extLst>
              <a:ext uri="{FF2B5EF4-FFF2-40B4-BE49-F238E27FC236}">
                <a16:creationId xmlns:a16="http://schemas.microsoft.com/office/drawing/2014/main" id="{C6B296B2-D214-E392-8C38-09B654C825B9}"/>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6</a:t>
            </a:r>
          </a:p>
        </p:txBody>
      </p:sp>
    </p:spTree>
    <p:extLst>
      <p:ext uri="{BB962C8B-B14F-4D97-AF65-F5344CB8AC3E}">
        <p14:creationId xmlns:p14="http://schemas.microsoft.com/office/powerpoint/2010/main" val="38348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48"/>
        <p:cNvGrpSpPr/>
        <p:nvPr/>
      </p:nvGrpSpPr>
      <p:grpSpPr>
        <a:xfrm>
          <a:off x="0" y="0"/>
          <a:ext cx="0" cy="0"/>
          <a:chOff x="0" y="0"/>
          <a:chExt cx="0" cy="0"/>
        </a:xfrm>
      </p:grpSpPr>
      <p:cxnSp>
        <p:nvCxnSpPr>
          <p:cNvPr id="2754" name="Google Shape;2754;p48"/>
          <p:cNvCxnSpPr>
            <a:stCxn id="2755" idx="6"/>
            <a:endCxn id="2756" idx="2"/>
          </p:cNvCxnSpPr>
          <p:nvPr/>
        </p:nvCxnSpPr>
        <p:spPr>
          <a:xfrm>
            <a:off x="488849" y="1056043"/>
            <a:ext cx="56460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353549" y="988393"/>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5" name="Rectangle: Rounded Corners 4">
            <a:extLst>
              <a:ext uri="{FF2B5EF4-FFF2-40B4-BE49-F238E27FC236}">
                <a16:creationId xmlns:a16="http://schemas.microsoft.com/office/drawing/2014/main" id="{36C8C812-F045-3BB5-D07E-7E2FB5A3F32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7</a:t>
            </a:r>
          </a:p>
        </p:txBody>
      </p:sp>
      <p:pic>
        <p:nvPicPr>
          <p:cNvPr id="6" name="2648310592014847547">
            <a:hlinkClick r:id="" action="ppaction://media"/>
            <a:extLst>
              <a:ext uri="{FF2B5EF4-FFF2-40B4-BE49-F238E27FC236}">
                <a16:creationId xmlns:a16="http://schemas.microsoft.com/office/drawing/2014/main" id="{BE5826C4-8315-4025-5606-03FA7CB66E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23406" y="0"/>
            <a:ext cx="2897187" cy="5143500"/>
          </a:xfrm>
          <a:prstGeom prst="rect">
            <a:avLst/>
          </a:prstGeom>
        </p:spPr>
      </p:pic>
      <p:sp>
        <p:nvSpPr>
          <p:cNvPr id="7" name="Rectangle: Rounded Corners 6">
            <a:extLst>
              <a:ext uri="{FF2B5EF4-FFF2-40B4-BE49-F238E27FC236}">
                <a16:creationId xmlns:a16="http://schemas.microsoft.com/office/drawing/2014/main" id="{CC35D859-6239-1A1F-7029-BCA3AFBEC5D3}"/>
              </a:ext>
            </a:extLst>
          </p:cNvPr>
          <p:cNvSpPr/>
          <p:nvPr/>
        </p:nvSpPr>
        <p:spPr>
          <a:xfrm>
            <a:off x="727745" y="92422"/>
            <a:ext cx="2289600" cy="871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Play" panose="020B0604020202020204" charset="0"/>
              </a:rPr>
              <a:t>NHU</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CẦU</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THỰC</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TIỄN</a:t>
            </a:r>
            <a:endParaRPr lang="en-US" sz="1600" b="1" dirty="0">
              <a:solidFill>
                <a:schemeClr val="tx1"/>
              </a:solidFill>
              <a:latin typeface="Play" panose="020B0604020202020204" charset="0"/>
            </a:endParaRPr>
          </a:p>
        </p:txBody>
      </p:sp>
      <p:sp>
        <p:nvSpPr>
          <p:cNvPr id="8" name="Arrow: Bent-Up 7">
            <a:extLst>
              <a:ext uri="{FF2B5EF4-FFF2-40B4-BE49-F238E27FC236}">
                <a16:creationId xmlns:a16="http://schemas.microsoft.com/office/drawing/2014/main" id="{9B878D0E-8C2A-6DFB-C10D-589EBD45E6B8}"/>
              </a:ext>
            </a:extLst>
          </p:cNvPr>
          <p:cNvSpPr/>
          <p:nvPr/>
        </p:nvSpPr>
        <p:spPr>
          <a:xfrm rot="5400000">
            <a:off x="1746750" y="770893"/>
            <a:ext cx="956205" cy="1526506"/>
          </a:xfrm>
          <a:prstGeom prst="bentUp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1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48"/>
        <p:cNvGrpSpPr/>
        <p:nvPr/>
      </p:nvGrpSpPr>
      <p:grpSpPr>
        <a:xfrm>
          <a:off x="0" y="0"/>
          <a:ext cx="0" cy="0"/>
          <a:chOff x="0" y="0"/>
          <a:chExt cx="0" cy="0"/>
        </a:xfrm>
      </p:grpSpPr>
      <p:cxnSp>
        <p:nvCxnSpPr>
          <p:cNvPr id="2754" name="Google Shape;2754;p48"/>
          <p:cNvCxnSpPr>
            <a:stCxn id="2755" idx="6"/>
            <a:endCxn id="2756" idx="2"/>
          </p:cNvCxnSpPr>
          <p:nvPr/>
        </p:nvCxnSpPr>
        <p:spPr>
          <a:xfrm>
            <a:off x="488849" y="1123269"/>
            <a:ext cx="56460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353549" y="1055619"/>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4" name="Tiêu đề phụ 3">
            <a:extLst>
              <a:ext uri="{FF2B5EF4-FFF2-40B4-BE49-F238E27FC236}">
                <a16:creationId xmlns:a16="http://schemas.microsoft.com/office/drawing/2014/main" id="{BD1486B8-8088-4D2C-8A52-FB6C428148EB}"/>
              </a:ext>
            </a:extLst>
          </p:cNvPr>
          <p:cNvSpPr>
            <a:spLocks noGrp="1"/>
          </p:cNvSpPr>
          <p:nvPr>
            <p:ph type="subTitle" idx="1"/>
          </p:nvPr>
        </p:nvSpPr>
        <p:spPr>
          <a:xfrm>
            <a:off x="461997" y="1148958"/>
            <a:ext cx="7873202" cy="1096384"/>
          </a:xfrm>
        </p:spPr>
        <p:txBody>
          <a:bodyPr/>
          <a:lstStyle/>
          <a:p>
            <a:r>
              <a:rPr lang="en-US" sz="2000" b="1" dirty="0">
                <a:solidFill>
                  <a:schemeClr val="tx1"/>
                </a:solidFill>
                <a:latin typeface="Play" panose="020B0604020202020204" charset="0"/>
              </a:rPr>
              <a:t>2.2. </a:t>
            </a:r>
            <a:r>
              <a:rPr lang="en-US" sz="2000" b="1" dirty="0" err="1">
                <a:solidFill>
                  <a:schemeClr val="tx1"/>
                </a:solidFill>
                <a:latin typeface="Play" panose="020B0604020202020204" charset="0"/>
              </a:rPr>
              <a:t>Mạch</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đo</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nhịp</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tim</a:t>
            </a:r>
            <a:r>
              <a:rPr lang="en-US" sz="2000" b="1" dirty="0">
                <a:solidFill>
                  <a:schemeClr val="tx1"/>
                </a:solidFill>
                <a:latin typeface="Play" panose="020B0604020202020204" charset="0"/>
              </a:rPr>
              <a:t>, SpO2 </a:t>
            </a:r>
            <a:r>
              <a:rPr lang="en-US" sz="2000" b="1" dirty="0" err="1">
                <a:solidFill>
                  <a:schemeClr val="tx1"/>
                </a:solidFill>
                <a:latin typeface="Play" panose="020B0604020202020204" charset="0"/>
              </a:rPr>
              <a:t>hiển</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thị</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lên</a:t>
            </a:r>
            <a:r>
              <a:rPr lang="en-US" sz="2000" b="1" dirty="0">
                <a:solidFill>
                  <a:schemeClr val="tx1"/>
                </a:solidFill>
                <a:latin typeface="Play" panose="020B0604020202020204" charset="0"/>
              </a:rPr>
              <a:t> OLED, Blynk IoT Ver 2.0</a:t>
            </a:r>
            <a:endParaRPr lang="vi-VN" sz="2000" b="1" dirty="0">
              <a:solidFill>
                <a:schemeClr val="tx1"/>
              </a:solidFill>
              <a:latin typeface="Play" panose="020B0604020202020204" charset="0"/>
            </a:endParaRPr>
          </a:p>
        </p:txBody>
      </p:sp>
      <p:sp>
        <p:nvSpPr>
          <p:cNvPr id="5" name="Hộp Văn bản 4">
            <a:extLst>
              <a:ext uri="{FF2B5EF4-FFF2-40B4-BE49-F238E27FC236}">
                <a16:creationId xmlns:a16="http://schemas.microsoft.com/office/drawing/2014/main" id="{A50A239D-FE42-4234-A470-25564794B646}"/>
              </a:ext>
            </a:extLst>
          </p:cNvPr>
          <p:cNvSpPr txBox="1"/>
          <p:nvPr/>
        </p:nvSpPr>
        <p:spPr>
          <a:xfrm>
            <a:off x="904596" y="1414376"/>
            <a:ext cx="6876542" cy="830997"/>
          </a:xfrm>
          <a:prstGeom prst="rect">
            <a:avLst/>
          </a:prstGeom>
          <a:noFill/>
        </p:spPr>
        <p:txBody>
          <a:bodyPr wrap="square" rtlCol="0">
            <a:spAutoFit/>
          </a:bodyPr>
          <a:lstStyle/>
          <a:p>
            <a:pPr algn="just">
              <a:buClr>
                <a:schemeClr val="tx1"/>
              </a:buClr>
            </a:pPr>
            <a:r>
              <a:rPr lang="en-US" sz="1600" dirty="0" err="1">
                <a:solidFill>
                  <a:schemeClr val="tx1"/>
                </a:solidFill>
                <a:latin typeface="Play" panose="020B0604020202020204" charset="0"/>
              </a:rPr>
              <a:t>Nắm</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bắt</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nhu</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cầu</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đó</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nhóm</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nghiên</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cứu</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quyết</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định</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xây</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dựng</a:t>
            </a:r>
            <a:r>
              <a:rPr lang="en-US" sz="1600" dirty="0">
                <a:solidFill>
                  <a:schemeClr val="tx1"/>
                </a:solidFill>
                <a:latin typeface="Play" panose="020B0604020202020204" charset="0"/>
              </a:rPr>
              <a:t> </a:t>
            </a:r>
            <a:r>
              <a:rPr lang="en-US" sz="1600" b="1" dirty="0" err="1">
                <a:solidFill>
                  <a:schemeClr val="tx1"/>
                </a:solidFill>
                <a:latin typeface="Play" panose="020B0604020202020204" charset="0"/>
              </a:rPr>
              <a:t>mạch</a:t>
            </a:r>
            <a:r>
              <a:rPr lang="en-US" sz="1600" b="1" dirty="0">
                <a:solidFill>
                  <a:schemeClr val="tx1"/>
                </a:solidFill>
                <a:latin typeface="Play" panose="020B0604020202020204" charset="0"/>
              </a:rPr>
              <a:t> IoT </a:t>
            </a:r>
            <a:r>
              <a:rPr lang="en-US" sz="1600" b="1" dirty="0" err="1">
                <a:solidFill>
                  <a:schemeClr val="tx1"/>
                </a:solidFill>
                <a:latin typeface="Play" panose="020B0604020202020204" charset="0"/>
              </a:rPr>
              <a:t>đo</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nhịp</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tim</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SpO2</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hiển</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thị</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trực</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tiếp</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lên</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màn</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hình</a:t>
            </a:r>
            <a:r>
              <a:rPr lang="en-US" sz="1600" dirty="0">
                <a:solidFill>
                  <a:schemeClr val="tx1"/>
                </a:solidFill>
                <a:latin typeface="Play" panose="020B0604020202020204" charset="0"/>
              </a:rPr>
              <a:t> </a:t>
            </a:r>
            <a:r>
              <a:rPr lang="en-US" sz="1600" b="1" dirty="0">
                <a:solidFill>
                  <a:schemeClr val="tx1"/>
                </a:solidFill>
                <a:latin typeface="Play" panose="020B0604020202020204" charset="0"/>
              </a:rPr>
              <a:t>OLED</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và</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hiển</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thị</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từ</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xa</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bằng</a:t>
            </a:r>
            <a:r>
              <a:rPr lang="en-US" sz="1600" dirty="0">
                <a:solidFill>
                  <a:schemeClr val="tx1"/>
                </a:solidFill>
                <a:latin typeface="Play" panose="020B0604020202020204" charset="0"/>
              </a:rPr>
              <a:t> </a:t>
            </a:r>
            <a:r>
              <a:rPr lang="en-US" sz="1600" b="1" dirty="0">
                <a:solidFill>
                  <a:schemeClr val="tx1"/>
                </a:solidFill>
                <a:latin typeface="Play" panose="020B0604020202020204" charset="0"/>
              </a:rPr>
              <a:t>Blynk IoT 2.0</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đồng</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thời</a:t>
            </a:r>
            <a:r>
              <a:rPr lang="en-US" sz="1600" dirty="0">
                <a:solidFill>
                  <a:schemeClr val="tx1"/>
                </a:solidFill>
                <a:latin typeface="Play" panose="020B0604020202020204" charset="0"/>
              </a:rPr>
              <a:t> </a:t>
            </a:r>
            <a:r>
              <a:rPr lang="en-US" sz="1600" dirty="0" err="1">
                <a:solidFill>
                  <a:schemeClr val="tx1"/>
                </a:solidFill>
                <a:latin typeface="Play" panose="020B0604020202020204" charset="0"/>
              </a:rPr>
              <a:t>gửi</a:t>
            </a:r>
            <a:r>
              <a:rPr lang="en-US" sz="1600" dirty="0">
                <a:solidFill>
                  <a:schemeClr val="tx1"/>
                </a:solidFill>
                <a:latin typeface="Play" panose="020B0604020202020204" charset="0"/>
              </a:rPr>
              <a:t> </a:t>
            </a:r>
            <a:r>
              <a:rPr lang="en-US" sz="1600" b="1" dirty="0" err="1">
                <a:solidFill>
                  <a:schemeClr val="tx1"/>
                </a:solidFill>
                <a:latin typeface="Play" panose="020B0604020202020204" charset="0"/>
              </a:rPr>
              <a:t>cảnh</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báo</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liên</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tục</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khi</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phát</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hiện</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sự</a:t>
            </a:r>
            <a:r>
              <a:rPr lang="en-US" sz="1600" b="1" dirty="0">
                <a:solidFill>
                  <a:schemeClr val="tx1"/>
                </a:solidFill>
                <a:latin typeface="Play" panose="020B0604020202020204" charset="0"/>
              </a:rPr>
              <a:t> </a:t>
            </a:r>
            <a:r>
              <a:rPr lang="en-US" sz="1600" b="1" dirty="0" err="1">
                <a:solidFill>
                  <a:schemeClr val="tx1"/>
                </a:solidFill>
                <a:latin typeface="Play" panose="020B0604020202020204" charset="0"/>
              </a:rPr>
              <a:t>cố</a:t>
            </a:r>
            <a:r>
              <a:rPr lang="en-US" sz="1600" dirty="0">
                <a:solidFill>
                  <a:schemeClr val="tx1"/>
                </a:solidFill>
                <a:latin typeface="Play" panose="020B0604020202020204" charset="0"/>
              </a:rPr>
              <a:t>.</a:t>
            </a:r>
            <a:endParaRPr lang="vi-VN" sz="1600" dirty="0">
              <a:solidFill>
                <a:schemeClr val="tx1"/>
              </a:solidFill>
              <a:latin typeface="Play" panose="020B0604020202020204" charset="0"/>
            </a:endParaRPr>
          </a:p>
        </p:txBody>
      </p:sp>
      <p:pic>
        <p:nvPicPr>
          <p:cNvPr id="15" name="Picture 14">
            <a:extLst>
              <a:ext uri="{FF2B5EF4-FFF2-40B4-BE49-F238E27FC236}">
                <a16:creationId xmlns:a16="http://schemas.microsoft.com/office/drawing/2014/main" id="{118C702C-9AF3-1B3E-5A37-95E059D528A5}"/>
              </a:ext>
            </a:extLst>
          </p:cNvPr>
          <p:cNvPicPr>
            <a:picLocks noChangeAspect="1"/>
          </p:cNvPicPr>
          <p:nvPr/>
        </p:nvPicPr>
        <p:blipFill>
          <a:blip r:embed="rId3"/>
          <a:stretch>
            <a:fillRect/>
          </a:stretch>
        </p:blipFill>
        <p:spPr>
          <a:xfrm>
            <a:off x="904596" y="-18160"/>
            <a:ext cx="1066892" cy="1066892"/>
          </a:xfrm>
          <a:prstGeom prst="rect">
            <a:avLst/>
          </a:prstGeom>
        </p:spPr>
      </p:pic>
      <p:sp>
        <p:nvSpPr>
          <p:cNvPr id="16" name="Google Shape;2684;p43">
            <a:extLst>
              <a:ext uri="{FF2B5EF4-FFF2-40B4-BE49-F238E27FC236}">
                <a16:creationId xmlns:a16="http://schemas.microsoft.com/office/drawing/2014/main" id="{B536BED3-21D9-50FA-029E-E53406D19FD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7" name="TextBox 16">
            <a:extLst>
              <a:ext uri="{FF2B5EF4-FFF2-40B4-BE49-F238E27FC236}">
                <a16:creationId xmlns:a16="http://schemas.microsoft.com/office/drawing/2014/main" id="{AA5E8685-0983-4AE6-ACAD-113CF53D1047}"/>
              </a:ext>
            </a:extLst>
          </p:cNvPr>
          <p:cNvSpPr txBox="1"/>
          <p:nvPr/>
        </p:nvSpPr>
        <p:spPr>
          <a:xfrm>
            <a:off x="1868352" y="171767"/>
            <a:ext cx="5645999"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8" name="Arrow: Right 7">
            <a:extLst>
              <a:ext uri="{FF2B5EF4-FFF2-40B4-BE49-F238E27FC236}">
                <a16:creationId xmlns:a16="http://schemas.microsoft.com/office/drawing/2014/main" id="{8046423D-7ED7-41D7-AF25-EB99A0198CFE}"/>
              </a:ext>
            </a:extLst>
          </p:cNvPr>
          <p:cNvSpPr/>
          <p:nvPr/>
        </p:nvSpPr>
        <p:spPr>
          <a:xfrm>
            <a:off x="4342867" y="3367446"/>
            <a:ext cx="698400" cy="263723"/>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36C4E167-2085-9A91-26E5-4D9F98D274A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8</a:t>
            </a:r>
          </a:p>
        </p:txBody>
      </p:sp>
      <p:pic>
        <p:nvPicPr>
          <p:cNvPr id="2" name="Picture 1">
            <a:extLst>
              <a:ext uri="{FF2B5EF4-FFF2-40B4-BE49-F238E27FC236}">
                <a16:creationId xmlns:a16="http://schemas.microsoft.com/office/drawing/2014/main" id="{5F3417D2-44E6-D193-DF01-BEBAC7D9DD53}"/>
              </a:ext>
            </a:extLst>
          </p:cNvPr>
          <p:cNvPicPr>
            <a:picLocks noChangeAspect="1"/>
          </p:cNvPicPr>
          <p:nvPr/>
        </p:nvPicPr>
        <p:blipFill rotWithShape="1">
          <a:blip r:embed="rId4"/>
          <a:srcRect l="46750" t="53499" r="20413"/>
          <a:stretch/>
        </p:blipFill>
        <p:spPr>
          <a:xfrm rot="5400000">
            <a:off x="5448712" y="2144469"/>
            <a:ext cx="2799573" cy="2973401"/>
          </a:xfrm>
          <a:prstGeom prst="roundRect">
            <a:avLst/>
          </a:prstGeom>
        </p:spPr>
      </p:pic>
      <p:pic>
        <p:nvPicPr>
          <p:cNvPr id="14" name="Picture 13">
            <a:extLst>
              <a:ext uri="{FF2B5EF4-FFF2-40B4-BE49-F238E27FC236}">
                <a16:creationId xmlns:a16="http://schemas.microsoft.com/office/drawing/2014/main" id="{E6B0DAB1-FB16-BDCB-395C-BDD6BFB36914}"/>
              </a:ext>
            </a:extLst>
          </p:cNvPr>
          <p:cNvPicPr>
            <a:picLocks noChangeAspect="1"/>
          </p:cNvPicPr>
          <p:nvPr/>
        </p:nvPicPr>
        <p:blipFill rotWithShape="1">
          <a:blip r:embed="rId5"/>
          <a:srcRect l="19764" t="20390" r="14445" b="19510"/>
          <a:stretch/>
        </p:blipFill>
        <p:spPr>
          <a:xfrm>
            <a:off x="808801" y="2231383"/>
            <a:ext cx="3248483" cy="2967470"/>
          </a:xfrm>
          <a:prstGeom prst="roundRect">
            <a:avLst/>
          </a:prstGeom>
        </p:spPr>
      </p:pic>
    </p:spTree>
    <p:extLst>
      <p:ext uri="{BB962C8B-B14F-4D97-AF65-F5344CB8AC3E}">
        <p14:creationId xmlns:p14="http://schemas.microsoft.com/office/powerpoint/2010/main" val="174686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0D5"/>
        </a:solidFill>
        <a:effectLst/>
      </p:bgPr>
    </p:bg>
    <p:spTree>
      <p:nvGrpSpPr>
        <p:cNvPr id="1" name="Shape 2748"/>
        <p:cNvGrpSpPr/>
        <p:nvPr/>
      </p:nvGrpSpPr>
      <p:grpSpPr>
        <a:xfrm>
          <a:off x="0" y="0"/>
          <a:ext cx="0" cy="0"/>
          <a:chOff x="0" y="0"/>
          <a:chExt cx="0" cy="0"/>
        </a:xfrm>
      </p:grpSpPr>
      <p:cxnSp>
        <p:nvCxnSpPr>
          <p:cNvPr id="2754" name="Google Shape;2754;p48"/>
          <p:cNvCxnSpPr>
            <a:stCxn id="2755" idx="6"/>
            <a:endCxn id="2756" idx="2"/>
          </p:cNvCxnSpPr>
          <p:nvPr/>
        </p:nvCxnSpPr>
        <p:spPr>
          <a:xfrm>
            <a:off x="488849" y="1123269"/>
            <a:ext cx="56460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353549" y="1055619"/>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4" name="Tiêu đề phụ 3">
            <a:extLst>
              <a:ext uri="{FF2B5EF4-FFF2-40B4-BE49-F238E27FC236}">
                <a16:creationId xmlns:a16="http://schemas.microsoft.com/office/drawing/2014/main" id="{BD1486B8-8088-4D2C-8A52-FB6C428148EB}"/>
              </a:ext>
            </a:extLst>
          </p:cNvPr>
          <p:cNvSpPr>
            <a:spLocks noGrp="1"/>
          </p:cNvSpPr>
          <p:nvPr>
            <p:ph type="subTitle" idx="1"/>
          </p:nvPr>
        </p:nvSpPr>
        <p:spPr>
          <a:xfrm>
            <a:off x="461997" y="1148958"/>
            <a:ext cx="7873202" cy="1096384"/>
          </a:xfrm>
        </p:spPr>
        <p:txBody>
          <a:bodyPr/>
          <a:lstStyle/>
          <a:p>
            <a:r>
              <a:rPr lang="en-US" sz="2000" b="1" dirty="0">
                <a:solidFill>
                  <a:schemeClr val="tx1"/>
                </a:solidFill>
                <a:latin typeface="Play" panose="020B0604020202020204" charset="0"/>
              </a:rPr>
              <a:t>2.2. </a:t>
            </a:r>
            <a:r>
              <a:rPr lang="en-US" sz="2000" b="1" dirty="0" err="1">
                <a:solidFill>
                  <a:schemeClr val="tx1"/>
                </a:solidFill>
                <a:latin typeface="Play" panose="020B0604020202020204" charset="0"/>
              </a:rPr>
              <a:t>Mạch</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đo</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nhịp</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tim</a:t>
            </a:r>
            <a:r>
              <a:rPr lang="en-US" sz="2000" b="1" dirty="0">
                <a:solidFill>
                  <a:schemeClr val="tx1"/>
                </a:solidFill>
                <a:latin typeface="Play" panose="020B0604020202020204" charset="0"/>
              </a:rPr>
              <a:t>, SpO2 </a:t>
            </a:r>
            <a:r>
              <a:rPr lang="en-US" sz="2000" b="1" dirty="0" err="1">
                <a:solidFill>
                  <a:schemeClr val="tx1"/>
                </a:solidFill>
                <a:latin typeface="Play" panose="020B0604020202020204" charset="0"/>
              </a:rPr>
              <a:t>hiển</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thị</a:t>
            </a:r>
            <a:r>
              <a:rPr lang="en-US" sz="2000" b="1" dirty="0">
                <a:solidFill>
                  <a:schemeClr val="tx1"/>
                </a:solidFill>
                <a:latin typeface="Play" panose="020B0604020202020204" charset="0"/>
              </a:rPr>
              <a:t> </a:t>
            </a:r>
            <a:r>
              <a:rPr lang="en-US" sz="2000" b="1" dirty="0" err="1">
                <a:solidFill>
                  <a:schemeClr val="tx1"/>
                </a:solidFill>
                <a:latin typeface="Play" panose="020B0604020202020204" charset="0"/>
              </a:rPr>
              <a:t>lên</a:t>
            </a:r>
            <a:r>
              <a:rPr lang="en-US" sz="2000" b="1" dirty="0">
                <a:solidFill>
                  <a:schemeClr val="tx1"/>
                </a:solidFill>
                <a:latin typeface="Play" panose="020B0604020202020204" charset="0"/>
              </a:rPr>
              <a:t> OLED, Blynk IoT Ver 2.0</a:t>
            </a:r>
            <a:endParaRPr lang="vi-VN" sz="2000" b="1" dirty="0">
              <a:solidFill>
                <a:schemeClr val="tx1"/>
              </a:solidFill>
              <a:latin typeface="Play" panose="020B0604020202020204" charset="0"/>
            </a:endParaRPr>
          </a:p>
        </p:txBody>
      </p:sp>
      <p:pic>
        <p:nvPicPr>
          <p:cNvPr id="15" name="Picture 14">
            <a:extLst>
              <a:ext uri="{FF2B5EF4-FFF2-40B4-BE49-F238E27FC236}">
                <a16:creationId xmlns:a16="http://schemas.microsoft.com/office/drawing/2014/main" id="{118C702C-9AF3-1B3E-5A37-95E059D528A5}"/>
              </a:ext>
            </a:extLst>
          </p:cNvPr>
          <p:cNvPicPr>
            <a:picLocks noChangeAspect="1"/>
          </p:cNvPicPr>
          <p:nvPr/>
        </p:nvPicPr>
        <p:blipFill>
          <a:blip r:embed="rId3"/>
          <a:stretch>
            <a:fillRect/>
          </a:stretch>
        </p:blipFill>
        <p:spPr>
          <a:xfrm>
            <a:off x="904596" y="-18160"/>
            <a:ext cx="1066892" cy="1066892"/>
          </a:xfrm>
          <a:prstGeom prst="rect">
            <a:avLst/>
          </a:prstGeom>
        </p:spPr>
      </p:pic>
      <p:sp>
        <p:nvSpPr>
          <p:cNvPr id="16" name="Google Shape;2684;p43">
            <a:extLst>
              <a:ext uri="{FF2B5EF4-FFF2-40B4-BE49-F238E27FC236}">
                <a16:creationId xmlns:a16="http://schemas.microsoft.com/office/drawing/2014/main" id="{B536BED3-21D9-50FA-029E-E53406D19FD1}"/>
              </a:ext>
            </a:extLst>
          </p:cNvPr>
          <p:cNvSpPr txBox="1">
            <a:spLocks/>
          </p:cNvSpPr>
          <p:nvPr/>
        </p:nvSpPr>
        <p:spPr>
          <a:xfrm>
            <a:off x="1018300" y="239122"/>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bg1"/>
                </a:solidFill>
                <a:latin typeface="Play" panose="020B0604020202020204" charset="0"/>
              </a:rPr>
              <a:t>02</a:t>
            </a:r>
          </a:p>
        </p:txBody>
      </p:sp>
      <p:sp>
        <p:nvSpPr>
          <p:cNvPr id="17" name="TextBox 16">
            <a:extLst>
              <a:ext uri="{FF2B5EF4-FFF2-40B4-BE49-F238E27FC236}">
                <a16:creationId xmlns:a16="http://schemas.microsoft.com/office/drawing/2014/main" id="{AA5E8685-0983-4AE6-ACAD-113CF53D1047}"/>
              </a:ext>
            </a:extLst>
          </p:cNvPr>
          <p:cNvSpPr txBox="1"/>
          <p:nvPr/>
        </p:nvSpPr>
        <p:spPr>
          <a:xfrm>
            <a:off x="1868352" y="171767"/>
            <a:ext cx="5734847" cy="923330"/>
          </a:xfrm>
          <a:prstGeom prst="rect">
            <a:avLst/>
          </a:prstGeom>
          <a:noFill/>
        </p:spPr>
        <p:txBody>
          <a:bodyPr wrap="square" rtlCol="0">
            <a:spAutoFit/>
          </a:bodyPr>
          <a:lstStyle/>
          <a:p>
            <a:pPr algn="ctr"/>
            <a:r>
              <a:rPr lang="en-US" sz="2000" b="1" dirty="0" err="1">
                <a:solidFill>
                  <a:schemeClr val="tx1"/>
                </a:solidFill>
              </a:rPr>
              <a:t>PHƯƠNG</a:t>
            </a:r>
            <a:r>
              <a:rPr lang="en-US" sz="2000" b="1" dirty="0">
                <a:solidFill>
                  <a:schemeClr val="tx1"/>
                </a:solidFill>
              </a:rPr>
              <a:t> </a:t>
            </a:r>
            <a:r>
              <a:rPr lang="en-US" sz="2000" b="1" dirty="0" err="1">
                <a:solidFill>
                  <a:schemeClr val="tx1"/>
                </a:solidFill>
              </a:rPr>
              <a:t>PHÁP</a:t>
            </a:r>
            <a:r>
              <a:rPr lang="en-US" sz="2000" b="1" dirty="0">
                <a:solidFill>
                  <a:schemeClr val="tx1"/>
                </a:solidFill>
              </a:rPr>
              <a:t> </a:t>
            </a:r>
            <a:r>
              <a:rPr lang="en-US" sz="2000" b="1" dirty="0" err="1">
                <a:solidFill>
                  <a:schemeClr val="tx1"/>
                </a:solidFill>
              </a:rPr>
              <a:t>NGHIÊN</a:t>
            </a:r>
            <a:r>
              <a:rPr lang="en-US" sz="2000" b="1" dirty="0">
                <a:solidFill>
                  <a:schemeClr val="tx1"/>
                </a:solidFill>
              </a:rPr>
              <a:t> </a:t>
            </a:r>
            <a:r>
              <a:rPr lang="en-US" sz="2000" b="1" dirty="0" err="1">
                <a:solidFill>
                  <a:schemeClr val="tx1"/>
                </a:solidFill>
              </a:rPr>
              <a:t>CỨU</a:t>
            </a:r>
            <a:r>
              <a:rPr lang="en-US" sz="2000" b="1" dirty="0">
                <a:solidFill>
                  <a:schemeClr val="tx1"/>
                </a:solidFill>
              </a:rPr>
              <a:t> </a:t>
            </a:r>
            <a:r>
              <a:rPr lang="en-US" sz="2000" b="1" dirty="0" err="1">
                <a:solidFill>
                  <a:schemeClr val="tx1"/>
                </a:solidFill>
              </a:rPr>
              <a:t>VÀ</a:t>
            </a:r>
            <a:r>
              <a:rPr lang="en-US" sz="2000" b="1" dirty="0">
                <a:solidFill>
                  <a:schemeClr val="tx1"/>
                </a:solidFill>
              </a:rPr>
              <a:t> </a:t>
            </a:r>
            <a:r>
              <a:rPr lang="en-US" sz="2000" b="1" dirty="0" err="1">
                <a:solidFill>
                  <a:schemeClr val="tx1"/>
                </a:solidFill>
              </a:rPr>
              <a:t>KẾT</a:t>
            </a:r>
            <a:r>
              <a:rPr lang="en-US" sz="2000" b="1" dirty="0">
                <a:solidFill>
                  <a:schemeClr val="tx1"/>
                </a:solidFill>
              </a:rPr>
              <a:t> </a:t>
            </a:r>
            <a:r>
              <a:rPr lang="en-US" sz="2000" b="1" dirty="0" err="1">
                <a:solidFill>
                  <a:schemeClr val="tx1"/>
                </a:solidFill>
              </a:rPr>
              <a:t>QUẢ</a:t>
            </a:r>
            <a:r>
              <a:rPr lang="en-US" sz="2000" b="1" dirty="0">
                <a:solidFill>
                  <a:schemeClr val="tx1"/>
                </a:solidFill>
              </a:rPr>
              <a:t> </a:t>
            </a:r>
            <a:r>
              <a:rPr lang="en-US" sz="2000" b="1" dirty="0" err="1">
                <a:solidFill>
                  <a:schemeClr val="tx1"/>
                </a:solidFill>
              </a:rPr>
              <a:t>ĐẠT</a:t>
            </a:r>
            <a:r>
              <a:rPr lang="en-US" sz="2000" b="1" dirty="0">
                <a:solidFill>
                  <a:schemeClr val="tx1"/>
                </a:solidFill>
              </a:rPr>
              <a:t> </a:t>
            </a:r>
            <a:r>
              <a:rPr lang="en-US" sz="2000" b="1" dirty="0" err="1">
                <a:solidFill>
                  <a:schemeClr val="tx1"/>
                </a:solidFill>
              </a:rPr>
              <a:t>ĐƯỢC</a:t>
            </a:r>
            <a:endParaRPr lang="vi-VN" sz="2000" b="1" dirty="0">
              <a:solidFill>
                <a:schemeClr val="tx1"/>
              </a:solidFill>
            </a:endParaRPr>
          </a:p>
          <a:p>
            <a:endParaRPr lang="en-US" dirty="0">
              <a:solidFill>
                <a:schemeClr val="tx1"/>
              </a:solidFill>
            </a:endParaRPr>
          </a:p>
        </p:txBody>
      </p:sp>
      <p:sp>
        <p:nvSpPr>
          <p:cNvPr id="9" name="Rectangle: Rounded Corners 8">
            <a:extLst>
              <a:ext uri="{FF2B5EF4-FFF2-40B4-BE49-F238E27FC236}">
                <a16:creationId xmlns:a16="http://schemas.microsoft.com/office/drawing/2014/main" id="{36C4E167-2085-9A91-26E5-4D9F98D274AF}"/>
              </a:ext>
            </a:extLst>
          </p:cNvPr>
          <p:cNvSpPr/>
          <p:nvPr/>
        </p:nvSpPr>
        <p:spPr>
          <a:xfrm>
            <a:off x="8549089" y="0"/>
            <a:ext cx="594911" cy="367196"/>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9</a:t>
            </a:r>
          </a:p>
        </p:txBody>
      </p:sp>
      <p:pic>
        <p:nvPicPr>
          <p:cNvPr id="2" name="Picture 1">
            <a:extLst>
              <a:ext uri="{FF2B5EF4-FFF2-40B4-BE49-F238E27FC236}">
                <a16:creationId xmlns:a16="http://schemas.microsoft.com/office/drawing/2014/main" id="{119F5001-E390-CC6D-C744-374F9A7766C2}"/>
              </a:ext>
            </a:extLst>
          </p:cNvPr>
          <p:cNvPicPr>
            <a:picLocks noChangeAspect="1"/>
          </p:cNvPicPr>
          <p:nvPr/>
        </p:nvPicPr>
        <p:blipFill rotWithShape="1">
          <a:blip r:embed="rId4"/>
          <a:srcRect l="46536" t="22339" r="12625" b="3340"/>
          <a:stretch/>
        </p:blipFill>
        <p:spPr>
          <a:xfrm rot="5400000">
            <a:off x="5330498" y="1154868"/>
            <a:ext cx="2972334" cy="4056898"/>
          </a:xfrm>
          <a:prstGeom prst="roundRect">
            <a:avLst/>
          </a:prstGeom>
        </p:spPr>
      </p:pic>
      <p:pic>
        <p:nvPicPr>
          <p:cNvPr id="3" name="Picture 2">
            <a:extLst>
              <a:ext uri="{FF2B5EF4-FFF2-40B4-BE49-F238E27FC236}">
                <a16:creationId xmlns:a16="http://schemas.microsoft.com/office/drawing/2014/main" id="{16118D3A-A816-0F73-98C0-E7F9B7F29239}"/>
              </a:ext>
            </a:extLst>
          </p:cNvPr>
          <p:cNvPicPr>
            <a:picLocks noChangeAspect="1"/>
          </p:cNvPicPr>
          <p:nvPr/>
        </p:nvPicPr>
        <p:blipFill rotWithShape="1">
          <a:blip r:embed="rId5"/>
          <a:srcRect l="42861" t="24969" r="14094" b="3339"/>
          <a:stretch/>
        </p:blipFill>
        <p:spPr>
          <a:xfrm rot="5400000">
            <a:off x="859426" y="1326573"/>
            <a:ext cx="2974796" cy="3715951"/>
          </a:xfrm>
          <a:prstGeom prst="roundRect">
            <a:avLst/>
          </a:prstGeom>
        </p:spPr>
      </p:pic>
    </p:spTree>
    <p:extLst>
      <p:ext uri="{BB962C8B-B14F-4D97-AF65-F5344CB8AC3E}">
        <p14:creationId xmlns:p14="http://schemas.microsoft.com/office/powerpoint/2010/main" val="168341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2627</TotalTime>
  <Words>2362</Words>
  <Application>Microsoft Office PowerPoint</Application>
  <PresentationFormat>On-screen Show (16:9)</PresentationFormat>
  <Paragraphs>227</Paragraphs>
  <Slides>32</Slides>
  <Notes>32</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Courier New</vt:lpstr>
      <vt:lpstr>Source Sans Pro</vt:lpstr>
      <vt:lpstr>arial</vt:lpstr>
      <vt:lpstr>arial</vt:lpstr>
      <vt:lpstr>Wingdings</vt:lpstr>
      <vt:lpstr>Play</vt:lpstr>
      <vt:lpstr>Times New Roman</vt:lpstr>
      <vt:lpstr>Calibri</vt:lpstr>
      <vt:lpstr>Computer Science &amp; Mathematics Major For College: Computer Science &amp; Programming by Slidesgo</vt:lpstr>
      <vt:lpstr>CUỘC THI  HỌC THUẬT “KHOA HỌC - SÁNG TẠO - CÔNG NGHỆ LẦN 1”  KHOA CÔNG NGHỆ THÔNG TIN NĂM 2022  ĐỀ TÀI: NGHIÊN CỨU NHU CẦU THEO DÕI VỊ TRÍ – SỨC KHỎE NGƯỜI THÂN VÀ GIẢI PHÁP “HỘP ĐEN - VÒNG TAY THÔNG MINH” TRONG TRƯỜNG HỢP NGƯỜI THÂN CỦA CHÚNG TA CẦN SỰ HỖ TRỢ KHẨN CẤP  </vt:lpstr>
      <vt:lpstr>TÁC GIẢ THỰC HIỆN</vt:lpstr>
      <vt:lpstr>NỘI DUNG BÁO CÁO</vt:lpstr>
      <vt:lpstr>TỔNG QUAN VỀ CÔNG TRÌNH</vt:lpstr>
      <vt:lpstr>TỔNG QUAN VỀ CÔNG TRÌNH</vt:lpstr>
      <vt:lpstr>Nhịp tim của người bình thường sẽ rơi vào khoảng 60-100 nhịp/phút. Các chuyên gia cho rằng một trái tim khỏe mạnh sẽ có nhịp đập từ 60- 80 nhịp/phút.</vt:lpstr>
      <vt:lpstr>PowerPoint Presentation</vt:lpstr>
      <vt:lpstr>PowerPoint Presentation</vt:lpstr>
      <vt:lpstr>PowerPoint Presentation</vt:lpstr>
      <vt:lpstr>2.5. Kết hợp Blynk IoT – Xây dựng mạch giám sát, cảnh báo hoàn chỉnh</vt:lpstr>
      <vt:lpstr>PowerPoint Presentation</vt:lpstr>
      <vt:lpstr>Tính sáng tạo, khác biệt và ưu điểm của mạch sức khỏe IoT:  </vt:lpstr>
      <vt:lpstr>Đánh giá khả năng ứng dụng trong thực tế:</vt:lpstr>
      <vt:lpstr>PowerPoint Presentation</vt:lpstr>
      <vt:lpstr>2.5. Kết hợp Blynk IoT – Xây dựng mạch giám sát, cảnh báo hoàn chỉnh</vt:lpstr>
      <vt:lpstr>2.6. Các chức năng cảnh báo tự động và cảnh báo SOS</vt:lpstr>
      <vt:lpstr>2.7. The Haversine – giải pháp mới trong việc theo dõi vị trí </vt:lpstr>
      <vt:lpstr>2.7. The Haversine – giải pháp mới trong việc theo dõi vị trí </vt:lpstr>
      <vt:lpstr>2.7. The Haversine – giải pháp mới trong việc theo dõi vị trí </vt:lpstr>
      <vt:lpstr>2.7. The Haversine – giải pháp mới trong việc theo dõi vị trí </vt:lpstr>
      <vt:lpstr>2.7. The Haversine – giải pháp mới trong việc theo dõi vị trí </vt:lpstr>
      <vt:lpstr>2.7. The Haversine – giải pháp mới trong việc theo dõi vị trí </vt:lpstr>
      <vt:lpstr>2.8. Nâng cấp hệ thống, xây dựng hàng rào với hình thù bất kì</vt:lpstr>
      <vt:lpstr>2.8. Nâng cấp hệ thống, xây dựng hàng rào với hình thù bất kì</vt:lpstr>
      <vt:lpstr>2.8. Nâng cấp hệ thống, xây dựng hàng rào với hình thù bất kì</vt:lpstr>
      <vt:lpstr>2.8. Nâng cấp hệ thống, xây dựng hàng rào với hình thù bất kì</vt:lpstr>
      <vt:lpstr>2.9. Hoàn thiện phần cứng – nhu cầu thực tế </vt:lpstr>
      <vt:lpstr>2.10. Đánh giá hệ thống định vị IoT</vt:lpstr>
      <vt:lpstr>2.10. Đánh giá hệ thống định vị IoT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CUỘC THI KHƠI NGUỒN SÁNG TẠO SINH VIÊN - UT LẦN THỨ 1, NĂM HỌC 2021 – 2022  ĐỀ TÀI: NGHIÊN CỨU THỰC TRẠNG THẤT LẠC NGƯỜI THÂN VÀ ĐỀ XUẤT GIẢI PHÁP “VÒNG TAY THÔNG MINH” TRONG TRƯỜNG HỢP NGƯỜI THÂN CỦA CHÚNG TA CẦN SỰ HỖ TRỢ KHẨN CẤP</dc:title>
  <dc:creator>84122</dc:creator>
  <cp:lastModifiedBy>Truong Hoang Nha  Khuyen - YHCT19</cp:lastModifiedBy>
  <cp:revision>42</cp:revision>
  <dcterms:modified xsi:type="dcterms:W3CDTF">2022-08-27T17:41:58Z</dcterms:modified>
</cp:coreProperties>
</file>